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21"/>
  </p:notesMasterIdLst>
  <p:handoutMasterIdLst>
    <p:handoutMasterId r:id="rId22"/>
  </p:handoutMasterIdLst>
  <p:sldIdLst>
    <p:sldId id="322" r:id="rId5"/>
    <p:sldId id="286" r:id="rId6"/>
    <p:sldId id="317" r:id="rId7"/>
    <p:sldId id="304" r:id="rId8"/>
    <p:sldId id="318" r:id="rId9"/>
    <p:sldId id="310" r:id="rId10"/>
    <p:sldId id="319" r:id="rId11"/>
    <p:sldId id="314" r:id="rId12"/>
    <p:sldId id="315" r:id="rId13"/>
    <p:sldId id="313" r:id="rId14"/>
    <p:sldId id="316" r:id="rId15"/>
    <p:sldId id="308" r:id="rId16"/>
    <p:sldId id="311" r:id="rId17"/>
    <p:sldId id="320" r:id="rId18"/>
    <p:sldId id="321" r:id="rId19"/>
    <p:sldId id="309"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426B"/>
    <a:srgbClr val="FFFFFF"/>
    <a:srgbClr val="F1F3F3"/>
    <a:srgbClr val="E5EAE9"/>
    <a:srgbClr val="E1DBD5"/>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654" y="114"/>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Walther / Fauvette" userId="S::louise.walther@pbs.ch::524b7b88-bacc-4f28-aea6-cd68b2e04b25" providerId="AD" clId="Web-{D850F942-C506-F861-087D-BF7DEB12170B}"/>
    <pc:docChg chg="modSld">
      <pc:chgData name="Louise Walther / Fauvette" userId="S::louise.walther@pbs.ch::524b7b88-bacc-4f28-aea6-cd68b2e04b25" providerId="AD" clId="Web-{D850F942-C506-F861-087D-BF7DEB12170B}" dt="2025-03-30T15:17:22.219" v="1" actId="14100"/>
      <pc:docMkLst>
        <pc:docMk/>
      </pc:docMkLst>
      <pc:sldChg chg="addSp modSp">
        <pc:chgData name="Louise Walther / Fauvette" userId="S::louise.walther@pbs.ch::524b7b88-bacc-4f28-aea6-cd68b2e04b25" providerId="AD" clId="Web-{D850F942-C506-F861-087D-BF7DEB12170B}" dt="2025-03-30T15:14:36.967" v="0"/>
        <pc:sldMkLst>
          <pc:docMk/>
          <pc:sldMk cId="2130455141" sldId="304"/>
        </pc:sldMkLst>
      </pc:sldChg>
      <pc:sldChg chg="modSp">
        <pc:chgData name="Louise Walther / Fauvette" userId="S::louise.walther@pbs.ch::524b7b88-bacc-4f28-aea6-cd68b2e04b25" providerId="AD" clId="Web-{D850F942-C506-F861-087D-BF7DEB12170B}" dt="2025-03-30T15:17:22.219" v="1" actId="14100"/>
        <pc:sldMkLst>
          <pc:docMk/>
          <pc:sldMk cId="2399110385" sldId="314"/>
        </pc:sldMkLst>
        <pc:spChg chg="mod">
          <ac:chgData name="Louise Walther / Fauvette" userId="S::louise.walther@pbs.ch::524b7b88-bacc-4f28-aea6-cd68b2e04b25" providerId="AD" clId="Web-{D850F942-C506-F861-087D-BF7DEB12170B}" dt="2025-03-30T15:17:22.219" v="1" actId="14100"/>
          <ac:spMkLst>
            <pc:docMk/>
            <pc:sldMk cId="2399110385" sldId="314"/>
            <ac:spMk id="30" creationId="{43923991-B037-63FB-7244-A99FAA847BC3}"/>
          </ac:spMkLst>
        </pc:spChg>
      </pc:sldChg>
    </pc:docChg>
  </pc:docChgLst>
  <pc:docChgLst>
    <pc:chgData name="Martina Zbinden / Jenara" userId="S::martina.zbinden@sekretariat.pbs.ch::65637998-ba9b-4a81-a263-50d9a0ac488a" providerId="AD" clId="Web-{9B2310F3-8109-8A37-9307-5E8335215313}"/>
    <pc:docChg chg="modSld">
      <pc:chgData name="Martina Zbinden / Jenara" userId="S::martina.zbinden@sekretariat.pbs.ch::65637998-ba9b-4a81-a263-50d9a0ac488a" providerId="AD" clId="Web-{9B2310F3-8109-8A37-9307-5E8335215313}" dt="2025-04-08T13:22:43.249" v="1"/>
      <pc:docMkLst>
        <pc:docMk/>
      </pc:docMkLst>
      <pc:sldChg chg="addSp modSp">
        <pc:chgData name="Martina Zbinden / Jenara" userId="S::martina.zbinden@sekretariat.pbs.ch::65637998-ba9b-4a81-a263-50d9a0ac488a" providerId="AD" clId="Web-{9B2310F3-8109-8A37-9307-5E8335215313}" dt="2025-04-08T13:22:43.249" v="1"/>
        <pc:sldMkLst>
          <pc:docMk/>
          <pc:sldMk cId="2922601996" sldId="319"/>
        </pc:sldMkLst>
        <pc:spChg chg="add mod">
          <ac:chgData name="Martina Zbinden / Jenara" userId="S::martina.zbinden@sekretariat.pbs.ch::65637998-ba9b-4a81-a263-50d9a0ac488a" providerId="AD" clId="Web-{9B2310F3-8109-8A37-9307-5E8335215313}" dt="2025-04-08T13:22:43.249" v="1"/>
          <ac:spMkLst>
            <pc:docMk/>
            <pc:sldMk cId="2922601996" sldId="319"/>
            <ac:spMk id="3" creationId="{3C883746-309E-90DD-0028-6D121E8A9505}"/>
          </ac:spMkLst>
        </pc:spChg>
      </pc:sldChg>
    </pc:docChg>
  </pc:docChgLst>
  <pc:docChgLst>
    <pc:chgData name="Fabienne Engbers / Tweety" userId="316af11e-c01e-4ea2-9b18-802d9b31e389" providerId="ADAL" clId="{CCE121A7-0206-44C8-BB09-46DE3CD1C36A}"/>
    <pc:docChg chg="custSel modSld">
      <pc:chgData name="Fabienne Engbers / Tweety" userId="316af11e-c01e-4ea2-9b18-802d9b31e389" providerId="ADAL" clId="{CCE121A7-0206-44C8-BB09-46DE3CD1C36A}" dt="2025-04-22T12:54:12.595" v="5" actId="729"/>
      <pc:docMkLst>
        <pc:docMk/>
      </pc:docMkLst>
      <pc:sldChg chg="delSp mod">
        <pc:chgData name="Fabienne Engbers / Tweety" userId="316af11e-c01e-4ea2-9b18-802d9b31e389" providerId="ADAL" clId="{CCE121A7-0206-44C8-BB09-46DE3CD1C36A}" dt="2025-04-22T12:53:07.660" v="0" actId="478"/>
        <pc:sldMkLst>
          <pc:docMk/>
          <pc:sldMk cId="2130455141" sldId="304"/>
        </pc:sldMkLst>
        <pc:picChg chg="del">
          <ac:chgData name="Fabienne Engbers / Tweety" userId="316af11e-c01e-4ea2-9b18-802d9b31e389" providerId="ADAL" clId="{CCE121A7-0206-44C8-BB09-46DE3CD1C36A}" dt="2025-04-22T12:53:07.660" v="0" actId="478"/>
          <ac:picMkLst>
            <pc:docMk/>
            <pc:sldMk cId="2130455141" sldId="304"/>
            <ac:picMk id="2" creationId="{34950178-A113-AEAC-EE8C-08A2BA1022AB}"/>
          </ac:picMkLst>
        </pc:picChg>
      </pc:sldChg>
      <pc:sldChg chg="mod modShow">
        <pc:chgData name="Fabienne Engbers / Tweety" userId="316af11e-c01e-4ea2-9b18-802d9b31e389" providerId="ADAL" clId="{CCE121A7-0206-44C8-BB09-46DE3CD1C36A}" dt="2025-04-22T12:54:12.595" v="5" actId="729"/>
        <pc:sldMkLst>
          <pc:docMk/>
          <pc:sldMk cId="1083988176" sldId="309"/>
        </pc:sldMkLst>
      </pc:sldChg>
      <pc:sldChg chg="modSp mod">
        <pc:chgData name="Fabienne Engbers / Tweety" userId="316af11e-c01e-4ea2-9b18-802d9b31e389" providerId="ADAL" clId="{CCE121A7-0206-44C8-BB09-46DE3CD1C36A}" dt="2025-04-22T12:53:40.848" v="2" actId="14100"/>
        <pc:sldMkLst>
          <pc:docMk/>
          <pc:sldMk cId="2399110385" sldId="314"/>
        </pc:sldMkLst>
        <pc:spChg chg="mod">
          <ac:chgData name="Fabienne Engbers / Tweety" userId="316af11e-c01e-4ea2-9b18-802d9b31e389" providerId="ADAL" clId="{CCE121A7-0206-44C8-BB09-46DE3CD1C36A}" dt="2025-04-22T12:53:40.848" v="2" actId="14100"/>
          <ac:spMkLst>
            <pc:docMk/>
            <pc:sldMk cId="2399110385" sldId="314"/>
            <ac:spMk id="30" creationId="{43923991-B037-63FB-7244-A99FAA847BC3}"/>
          </ac:spMkLst>
        </pc:spChg>
      </pc:sldChg>
      <pc:sldChg chg="delSp mod">
        <pc:chgData name="Fabienne Engbers / Tweety" userId="316af11e-c01e-4ea2-9b18-802d9b31e389" providerId="ADAL" clId="{CCE121A7-0206-44C8-BB09-46DE3CD1C36A}" dt="2025-04-22T12:53:29.274" v="1" actId="478"/>
        <pc:sldMkLst>
          <pc:docMk/>
          <pc:sldMk cId="2922601996" sldId="319"/>
        </pc:sldMkLst>
        <pc:spChg chg="del">
          <ac:chgData name="Fabienne Engbers / Tweety" userId="316af11e-c01e-4ea2-9b18-802d9b31e389" providerId="ADAL" clId="{CCE121A7-0206-44C8-BB09-46DE3CD1C36A}" dt="2025-04-22T12:53:29.274" v="1" actId="478"/>
          <ac:spMkLst>
            <pc:docMk/>
            <pc:sldMk cId="2922601996" sldId="319"/>
            <ac:spMk id="3" creationId="{3C883746-309E-90DD-0028-6D121E8A9505}"/>
          </ac:spMkLst>
        </pc:spChg>
      </pc:sldChg>
      <pc:sldChg chg="mod modShow">
        <pc:chgData name="Fabienne Engbers / Tweety" userId="316af11e-c01e-4ea2-9b18-802d9b31e389" providerId="ADAL" clId="{CCE121A7-0206-44C8-BB09-46DE3CD1C36A}" dt="2025-04-22T12:54:07.597" v="3" actId="729"/>
        <pc:sldMkLst>
          <pc:docMk/>
          <pc:sldMk cId="1893598478" sldId="320"/>
        </pc:sldMkLst>
      </pc:sldChg>
      <pc:sldChg chg="mod modShow">
        <pc:chgData name="Fabienne Engbers / Tweety" userId="316af11e-c01e-4ea2-9b18-802d9b31e389" providerId="ADAL" clId="{CCE121A7-0206-44C8-BB09-46DE3CD1C36A}" dt="2025-04-22T12:54:10.276" v="4" actId="729"/>
        <pc:sldMkLst>
          <pc:docMk/>
          <pc:sldMk cId="3954699078" sldId="321"/>
        </pc:sldMkLst>
      </pc:sldChg>
    </pc:docChg>
  </pc:docChgLst>
</pc:chgInfo>
</file>

<file path=ppt/diagrams/_rels/data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image" Target="../media/image33.png"/></Relationships>
</file>

<file path=ppt/diagrams/_rels/drawing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4.png"/><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2A93B6-9454-1D45-AEAF-2637969576DA}" type="doc">
      <dgm:prSet loTypeId="urn:microsoft.com/office/officeart/2008/layout/TitlePictureLineup" loCatId="" qsTypeId="urn:microsoft.com/office/officeart/2005/8/quickstyle/simple1" qsCatId="simple" csTypeId="urn:microsoft.com/office/officeart/2005/8/colors/accent1_2" csCatId="accent1" phldr="1"/>
      <dgm:spPr/>
    </dgm:pt>
    <dgm:pt modelId="{F33860D2-A793-1741-9FEE-F46E6C6F717F}">
      <dgm:prSet phldrT="[Text]"/>
      <dgm:spPr/>
      <dgm:t>
        <a:bodyPr/>
        <a:lstStyle/>
        <a:p>
          <a:r>
            <a:rPr lang="de-DE"/>
            <a:t>international</a:t>
          </a:r>
        </a:p>
      </dgm:t>
    </dgm:pt>
    <dgm:pt modelId="{835520A2-4FC9-B14F-B881-3B5EB58963B1}" type="parTrans" cxnId="{EBBFCB26-47E2-3B4C-9B60-F54A69D64304}">
      <dgm:prSet/>
      <dgm:spPr/>
      <dgm:t>
        <a:bodyPr/>
        <a:lstStyle/>
        <a:p>
          <a:endParaRPr lang="de-DE"/>
        </a:p>
      </dgm:t>
    </dgm:pt>
    <dgm:pt modelId="{BDFCA1DA-D73B-E64E-98CD-CD518927E488}" type="sibTrans" cxnId="{EBBFCB26-47E2-3B4C-9B60-F54A69D64304}">
      <dgm:prSet/>
      <dgm:spPr/>
      <dgm:t>
        <a:bodyPr/>
        <a:lstStyle/>
        <a:p>
          <a:endParaRPr lang="de-DE"/>
        </a:p>
      </dgm:t>
    </dgm:pt>
    <dgm:pt modelId="{12104678-88C8-4B41-A167-88F55F16BCB3}">
      <dgm:prSet phldrT="[Text]"/>
      <dgm:spPr/>
      <dgm:t>
        <a:bodyPr/>
        <a:lstStyle/>
        <a:p>
          <a:r>
            <a:rPr lang="de-DE"/>
            <a:t>national</a:t>
          </a:r>
        </a:p>
      </dgm:t>
    </dgm:pt>
    <dgm:pt modelId="{44D52B93-F8C9-1247-978C-CB98C3951BA5}" type="parTrans" cxnId="{EEC0EA21-D732-B24D-BC54-EA38B7C1F3D8}">
      <dgm:prSet/>
      <dgm:spPr/>
      <dgm:t>
        <a:bodyPr/>
        <a:lstStyle/>
        <a:p>
          <a:endParaRPr lang="de-DE"/>
        </a:p>
      </dgm:t>
    </dgm:pt>
    <dgm:pt modelId="{2F9A551B-EBB0-D046-A929-92F828315199}" type="sibTrans" cxnId="{EEC0EA21-D732-B24D-BC54-EA38B7C1F3D8}">
      <dgm:prSet/>
      <dgm:spPr/>
      <dgm:t>
        <a:bodyPr/>
        <a:lstStyle/>
        <a:p>
          <a:endParaRPr lang="de-DE"/>
        </a:p>
      </dgm:t>
    </dgm:pt>
    <dgm:pt modelId="{77F13376-8C26-CE45-BD30-C99D5102B8F4}">
      <dgm:prSet phldrT="[Text]"/>
      <dgm:spPr/>
      <dgm:t>
        <a:bodyPr/>
        <a:lstStyle/>
        <a:p>
          <a:r>
            <a:rPr lang="de-DE"/>
            <a:t>regional</a:t>
          </a:r>
        </a:p>
      </dgm:t>
    </dgm:pt>
    <dgm:pt modelId="{366A6575-5AEC-6449-9DA6-37815C0A5CBB}" type="parTrans" cxnId="{2EFFF106-A054-8B4C-99F1-FDAD869662CE}">
      <dgm:prSet/>
      <dgm:spPr/>
      <dgm:t>
        <a:bodyPr/>
        <a:lstStyle/>
        <a:p>
          <a:endParaRPr lang="de-DE"/>
        </a:p>
      </dgm:t>
    </dgm:pt>
    <dgm:pt modelId="{46DCDA50-8E4E-B242-BF7C-DD747379B695}" type="sibTrans" cxnId="{2EFFF106-A054-8B4C-99F1-FDAD869662CE}">
      <dgm:prSet/>
      <dgm:spPr/>
      <dgm:t>
        <a:bodyPr/>
        <a:lstStyle/>
        <a:p>
          <a:endParaRPr lang="de-DE"/>
        </a:p>
      </dgm:t>
    </dgm:pt>
    <dgm:pt modelId="{4E6A9245-380C-7740-9F33-1B5569C76C37}">
      <dgm:prSet/>
      <dgm:spPr/>
      <dgm:t>
        <a:bodyPr/>
        <a:lstStyle/>
        <a:p>
          <a:r>
            <a:rPr lang="de-DE"/>
            <a:t>rund 60 Millionen Teilnehmende in über 170 Ländern</a:t>
          </a:r>
        </a:p>
      </dgm:t>
    </dgm:pt>
    <dgm:pt modelId="{D5F63768-A22F-5D40-96AC-8DE0556CB140}" type="parTrans" cxnId="{68174E14-7896-354C-9E89-D099B90A386C}">
      <dgm:prSet/>
      <dgm:spPr/>
      <dgm:t>
        <a:bodyPr/>
        <a:lstStyle/>
        <a:p>
          <a:endParaRPr lang="de-DE"/>
        </a:p>
      </dgm:t>
    </dgm:pt>
    <dgm:pt modelId="{D9AAFEAB-5C3A-054A-B6D2-94F5ABFF7299}" type="sibTrans" cxnId="{68174E14-7896-354C-9E89-D099B90A386C}">
      <dgm:prSet/>
      <dgm:spPr/>
      <dgm:t>
        <a:bodyPr/>
        <a:lstStyle/>
        <a:p>
          <a:endParaRPr lang="de-DE"/>
        </a:p>
      </dgm:t>
    </dgm:pt>
    <dgm:pt modelId="{E061E25D-F0BC-C441-AADA-66E422BD6B3D}">
      <dgm:prSet/>
      <dgm:spPr/>
      <dgm:t>
        <a:bodyPr/>
        <a:lstStyle/>
        <a:p>
          <a:r>
            <a:rPr lang="de-DE"/>
            <a:t>über 50'000 Teilnehmende in 22 Kantonal-verbänden</a:t>
          </a:r>
        </a:p>
      </dgm:t>
    </dgm:pt>
    <dgm:pt modelId="{D5BA7461-FC16-564E-9338-0006BE0C5391}" type="parTrans" cxnId="{A628090A-E333-5349-9993-F27DF08EF6E0}">
      <dgm:prSet/>
      <dgm:spPr/>
      <dgm:t>
        <a:bodyPr/>
        <a:lstStyle/>
        <a:p>
          <a:endParaRPr lang="de-DE"/>
        </a:p>
      </dgm:t>
    </dgm:pt>
    <dgm:pt modelId="{C76B6AD6-B983-244E-91C6-BF63A901A5AF}" type="sibTrans" cxnId="{A628090A-E333-5349-9993-F27DF08EF6E0}">
      <dgm:prSet/>
      <dgm:spPr/>
      <dgm:t>
        <a:bodyPr/>
        <a:lstStyle/>
        <a:p>
          <a:endParaRPr lang="de-DE"/>
        </a:p>
      </dgm:t>
    </dgm:pt>
    <dgm:pt modelId="{1C8BB4F3-73CA-3D42-9707-7AEB2DA24B7E}">
      <dgm:prSet/>
      <dgm:spPr/>
      <dgm:t>
        <a:bodyPr/>
        <a:lstStyle/>
        <a:p>
          <a:r>
            <a:rPr lang="de-DE"/>
            <a:t>550 lokale Pfadi-abteilungen, natürlich auch in </a:t>
          </a:r>
          <a:r>
            <a:rPr lang="de-DE">
              <a:highlight>
                <a:srgbClr val="FFFF00"/>
              </a:highlight>
            </a:rPr>
            <a:t>________</a:t>
          </a:r>
        </a:p>
      </dgm:t>
    </dgm:pt>
    <dgm:pt modelId="{06F03E2C-248D-B646-95F8-730DA99E7EF1}" type="parTrans" cxnId="{6805D4D0-6DF4-3E46-86D3-37C51AEBB98B}">
      <dgm:prSet/>
      <dgm:spPr/>
      <dgm:t>
        <a:bodyPr/>
        <a:lstStyle/>
        <a:p>
          <a:endParaRPr lang="de-DE"/>
        </a:p>
      </dgm:t>
    </dgm:pt>
    <dgm:pt modelId="{F72AA6CC-DF96-D443-8A11-03A98C6B895C}" type="sibTrans" cxnId="{6805D4D0-6DF4-3E46-86D3-37C51AEBB98B}">
      <dgm:prSet/>
      <dgm:spPr/>
      <dgm:t>
        <a:bodyPr/>
        <a:lstStyle/>
        <a:p>
          <a:endParaRPr lang="de-DE"/>
        </a:p>
      </dgm:t>
    </dgm:pt>
    <dgm:pt modelId="{45FD4DB4-70D0-0E4E-83EC-4CF7757FB12B}" type="pres">
      <dgm:prSet presAssocID="{B22A93B6-9454-1D45-AEAF-2637969576DA}" presName="Name0" presStyleCnt="0">
        <dgm:presLayoutVars>
          <dgm:dir/>
        </dgm:presLayoutVars>
      </dgm:prSet>
      <dgm:spPr/>
    </dgm:pt>
    <dgm:pt modelId="{677D55DA-4778-2A48-8F13-9293B1808B70}" type="pres">
      <dgm:prSet presAssocID="{F33860D2-A793-1741-9FEE-F46E6C6F717F}" presName="composite" presStyleCnt="0"/>
      <dgm:spPr/>
    </dgm:pt>
    <dgm:pt modelId="{FC2F0E4E-953A-E04D-BF84-5E415BA41A26}" type="pres">
      <dgm:prSet presAssocID="{F33860D2-A793-1741-9FEE-F46E6C6F717F}" presName="Accent" presStyleLbl="alignAcc1" presStyleIdx="0" presStyleCnt="3"/>
      <dgm:spPr/>
    </dgm:pt>
    <dgm:pt modelId="{EBC3B797-EC5F-7841-9852-E93E10489F28}" type="pres">
      <dgm:prSet presAssocID="{F33860D2-A793-1741-9FEE-F46E6C6F717F}" presName="Image" presStyleLbl="node1" presStyleIdx="0" presStyleCnt="3"/>
      <dgm:spPr>
        <a:prstGeom prst="ellipse">
          <a:avLst/>
        </a:prstGeom>
        <a:blipFill dpi="0" rotWithShape="1">
          <a:blip xmlns:r="http://schemas.openxmlformats.org/officeDocument/2006/relationships" r:embed="rId1"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t="11057" b="9885"/>
          </a:stretch>
        </a:blipFill>
        <a:ln>
          <a:solidFill>
            <a:schemeClr val="accent1"/>
          </a:solidFill>
        </a:ln>
      </dgm:spPr>
    </dgm:pt>
    <dgm:pt modelId="{EB9B0E63-A9E5-6B44-912D-6E23BB059D13}" type="pres">
      <dgm:prSet presAssocID="{F33860D2-A793-1741-9FEE-F46E6C6F717F}" presName="Child" presStyleLbl="revTx" presStyleIdx="0" presStyleCnt="3">
        <dgm:presLayoutVars>
          <dgm:bulletEnabled val="1"/>
        </dgm:presLayoutVars>
      </dgm:prSet>
      <dgm:spPr/>
    </dgm:pt>
    <dgm:pt modelId="{AD0B0F6A-60D5-674D-9BB8-81DA90F29B50}" type="pres">
      <dgm:prSet presAssocID="{F33860D2-A793-1741-9FEE-F46E6C6F717F}" presName="Parent" presStyleLbl="alignNode1" presStyleIdx="0" presStyleCnt="3">
        <dgm:presLayoutVars>
          <dgm:bulletEnabled val="1"/>
        </dgm:presLayoutVars>
      </dgm:prSet>
      <dgm:spPr/>
    </dgm:pt>
    <dgm:pt modelId="{4DB94344-1054-7144-B3DC-0D0D1D947F83}" type="pres">
      <dgm:prSet presAssocID="{BDFCA1DA-D73B-E64E-98CD-CD518927E488}" presName="sibTrans" presStyleCnt="0"/>
      <dgm:spPr/>
    </dgm:pt>
    <dgm:pt modelId="{4E3AD660-A829-0A45-A877-353D44DD5D02}" type="pres">
      <dgm:prSet presAssocID="{12104678-88C8-4B41-A167-88F55F16BCB3}" presName="composite" presStyleCnt="0"/>
      <dgm:spPr/>
    </dgm:pt>
    <dgm:pt modelId="{56B6B7A3-BF49-E34E-8647-91FCCE8AC201}" type="pres">
      <dgm:prSet presAssocID="{12104678-88C8-4B41-A167-88F55F16BCB3}" presName="Accent" presStyleLbl="alignAcc1" presStyleIdx="1" presStyleCnt="3"/>
      <dgm:spPr/>
    </dgm:pt>
    <dgm:pt modelId="{59598218-EE0B-494A-BA02-F9D30B621006}" type="pres">
      <dgm:prSet presAssocID="{12104678-88C8-4B41-A167-88F55F16BCB3}" presName="Image" presStyleLbl="node1" presStyleIdx="1" presStyleCnt="3"/>
      <dgm:spPr>
        <a:prstGeom prst="ellipse">
          <a:avLst/>
        </a:prstGeom>
        <a:blipFill dpi="0" rotWithShape="1">
          <a:blip xmlns:r="http://schemas.openxmlformats.org/officeDocument/2006/relationships"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contrast="-40000"/>
                    </a14:imgEffect>
                  </a14:imgLayer>
                </a14:imgProps>
              </a:ext>
              <a:ext uri="{28A0092B-C50C-407E-A947-70E740481C1C}">
                <a14:useLocalDpi xmlns:a14="http://schemas.microsoft.com/office/drawing/2010/main"/>
              </a:ext>
            </a:extLst>
          </a:blip>
          <a:srcRect/>
          <a:stretch>
            <a:fillRect l="3282" t="15648" r="5764" b="17474"/>
          </a:stretch>
        </a:blipFill>
        <a:ln>
          <a:solidFill>
            <a:schemeClr val="accent1"/>
          </a:solidFill>
        </a:ln>
      </dgm:spPr>
    </dgm:pt>
    <dgm:pt modelId="{1B48DCFF-D9C3-6C41-8256-86077EEB63F4}" type="pres">
      <dgm:prSet presAssocID="{12104678-88C8-4B41-A167-88F55F16BCB3}" presName="Child" presStyleLbl="revTx" presStyleIdx="1" presStyleCnt="3">
        <dgm:presLayoutVars>
          <dgm:bulletEnabled val="1"/>
        </dgm:presLayoutVars>
      </dgm:prSet>
      <dgm:spPr/>
    </dgm:pt>
    <dgm:pt modelId="{AE29E958-177F-B141-A682-19F22850371C}" type="pres">
      <dgm:prSet presAssocID="{12104678-88C8-4B41-A167-88F55F16BCB3}" presName="Parent" presStyleLbl="alignNode1" presStyleIdx="1" presStyleCnt="3">
        <dgm:presLayoutVars>
          <dgm:bulletEnabled val="1"/>
        </dgm:presLayoutVars>
      </dgm:prSet>
      <dgm:spPr/>
    </dgm:pt>
    <dgm:pt modelId="{BA5122B4-09C7-FF46-94F6-538BD180D4B3}" type="pres">
      <dgm:prSet presAssocID="{2F9A551B-EBB0-D046-A929-92F828315199}" presName="sibTrans" presStyleCnt="0"/>
      <dgm:spPr/>
    </dgm:pt>
    <dgm:pt modelId="{1FDC4B8F-56F1-4846-A8BA-FCD5B3E65D06}" type="pres">
      <dgm:prSet presAssocID="{77F13376-8C26-CE45-BD30-C99D5102B8F4}" presName="composite" presStyleCnt="0"/>
      <dgm:spPr/>
    </dgm:pt>
    <dgm:pt modelId="{79DF0013-43A4-C946-90D7-D08DFFCE6F12}" type="pres">
      <dgm:prSet presAssocID="{77F13376-8C26-CE45-BD30-C99D5102B8F4}" presName="Accent" presStyleLbl="alignAcc1" presStyleIdx="2" presStyleCnt="3"/>
      <dgm:spPr/>
    </dgm:pt>
    <dgm:pt modelId="{6DCAE957-AE73-3B43-9070-6CE607CD1C72}" type="pres">
      <dgm:prSet presAssocID="{77F13376-8C26-CE45-BD30-C99D5102B8F4}" presName="Image" presStyleLbl="node1" presStyleIdx="2" presStyleCnt="3"/>
      <dgm:spPr/>
    </dgm:pt>
    <dgm:pt modelId="{DF587030-91B2-674C-A888-EE4F2EB1E0A6}" type="pres">
      <dgm:prSet presAssocID="{77F13376-8C26-CE45-BD30-C99D5102B8F4}" presName="Child" presStyleLbl="revTx" presStyleIdx="2" presStyleCnt="3">
        <dgm:presLayoutVars>
          <dgm:bulletEnabled val="1"/>
        </dgm:presLayoutVars>
      </dgm:prSet>
      <dgm:spPr/>
    </dgm:pt>
    <dgm:pt modelId="{E43AE3D1-C442-B348-BAC2-3EF4FB3BFB05}" type="pres">
      <dgm:prSet presAssocID="{77F13376-8C26-CE45-BD30-C99D5102B8F4}" presName="Parent" presStyleLbl="alignNode1" presStyleIdx="2" presStyleCnt="3">
        <dgm:presLayoutVars>
          <dgm:bulletEnabled val="1"/>
        </dgm:presLayoutVars>
      </dgm:prSet>
      <dgm:spPr/>
    </dgm:pt>
  </dgm:ptLst>
  <dgm:cxnLst>
    <dgm:cxn modelId="{BBA8F604-5B96-5E4E-9C5E-C6E0C738874D}" type="presOf" srcId="{B22A93B6-9454-1D45-AEAF-2637969576DA}" destId="{45FD4DB4-70D0-0E4E-83EC-4CF7757FB12B}" srcOrd="0" destOrd="0" presId="urn:microsoft.com/office/officeart/2008/layout/TitlePictureLineup"/>
    <dgm:cxn modelId="{2EFFF106-A054-8B4C-99F1-FDAD869662CE}" srcId="{B22A93B6-9454-1D45-AEAF-2637969576DA}" destId="{77F13376-8C26-CE45-BD30-C99D5102B8F4}" srcOrd="2" destOrd="0" parTransId="{366A6575-5AEC-6449-9DA6-37815C0A5CBB}" sibTransId="{46DCDA50-8E4E-B242-BF7C-DD747379B695}"/>
    <dgm:cxn modelId="{93A4F407-24A9-6D40-B59E-41ED4A290CDB}" type="presOf" srcId="{77F13376-8C26-CE45-BD30-C99D5102B8F4}" destId="{E43AE3D1-C442-B348-BAC2-3EF4FB3BFB05}" srcOrd="0" destOrd="0" presId="urn:microsoft.com/office/officeart/2008/layout/TitlePictureLineup"/>
    <dgm:cxn modelId="{A628090A-E333-5349-9993-F27DF08EF6E0}" srcId="{12104678-88C8-4B41-A167-88F55F16BCB3}" destId="{E061E25D-F0BC-C441-AADA-66E422BD6B3D}" srcOrd="0" destOrd="0" parTransId="{D5BA7461-FC16-564E-9338-0006BE0C5391}" sibTransId="{C76B6AD6-B983-244E-91C6-BF63A901A5AF}"/>
    <dgm:cxn modelId="{9BA39811-91B2-884A-917E-662E67848219}" type="presOf" srcId="{F33860D2-A793-1741-9FEE-F46E6C6F717F}" destId="{AD0B0F6A-60D5-674D-9BB8-81DA90F29B50}" srcOrd="0" destOrd="0" presId="urn:microsoft.com/office/officeart/2008/layout/TitlePictureLineup"/>
    <dgm:cxn modelId="{D9E61413-1B25-7B4A-9DD5-AD8784D081C6}" type="presOf" srcId="{4E6A9245-380C-7740-9F33-1B5569C76C37}" destId="{EB9B0E63-A9E5-6B44-912D-6E23BB059D13}" srcOrd="0" destOrd="0" presId="urn:microsoft.com/office/officeart/2008/layout/TitlePictureLineup"/>
    <dgm:cxn modelId="{68174E14-7896-354C-9E89-D099B90A386C}" srcId="{F33860D2-A793-1741-9FEE-F46E6C6F717F}" destId="{4E6A9245-380C-7740-9F33-1B5569C76C37}" srcOrd="0" destOrd="0" parTransId="{D5F63768-A22F-5D40-96AC-8DE0556CB140}" sibTransId="{D9AAFEAB-5C3A-054A-B6D2-94F5ABFF7299}"/>
    <dgm:cxn modelId="{EEC0EA21-D732-B24D-BC54-EA38B7C1F3D8}" srcId="{B22A93B6-9454-1D45-AEAF-2637969576DA}" destId="{12104678-88C8-4B41-A167-88F55F16BCB3}" srcOrd="1" destOrd="0" parTransId="{44D52B93-F8C9-1247-978C-CB98C3951BA5}" sibTransId="{2F9A551B-EBB0-D046-A929-92F828315199}"/>
    <dgm:cxn modelId="{EBBFCB26-47E2-3B4C-9B60-F54A69D64304}" srcId="{B22A93B6-9454-1D45-AEAF-2637969576DA}" destId="{F33860D2-A793-1741-9FEE-F46E6C6F717F}" srcOrd="0" destOrd="0" parTransId="{835520A2-4FC9-B14F-B881-3B5EB58963B1}" sibTransId="{BDFCA1DA-D73B-E64E-98CD-CD518927E488}"/>
    <dgm:cxn modelId="{3B5CB545-480E-9C40-B98D-2E2B720C02D6}" type="presOf" srcId="{12104678-88C8-4B41-A167-88F55F16BCB3}" destId="{AE29E958-177F-B141-A682-19F22850371C}" srcOrd="0" destOrd="0" presId="urn:microsoft.com/office/officeart/2008/layout/TitlePictureLineup"/>
    <dgm:cxn modelId="{F1F5DC95-491D-0D47-BDF0-CC13C5C48629}" type="presOf" srcId="{1C8BB4F3-73CA-3D42-9707-7AEB2DA24B7E}" destId="{DF587030-91B2-674C-A888-EE4F2EB1E0A6}" srcOrd="0" destOrd="0" presId="urn:microsoft.com/office/officeart/2008/layout/TitlePictureLineup"/>
    <dgm:cxn modelId="{6805D4D0-6DF4-3E46-86D3-37C51AEBB98B}" srcId="{77F13376-8C26-CE45-BD30-C99D5102B8F4}" destId="{1C8BB4F3-73CA-3D42-9707-7AEB2DA24B7E}" srcOrd="0" destOrd="0" parTransId="{06F03E2C-248D-B646-95F8-730DA99E7EF1}" sibTransId="{F72AA6CC-DF96-D443-8A11-03A98C6B895C}"/>
    <dgm:cxn modelId="{C22ADCFA-723F-694C-99E1-E0D610BA3A8A}" type="presOf" srcId="{E061E25D-F0BC-C441-AADA-66E422BD6B3D}" destId="{1B48DCFF-D9C3-6C41-8256-86077EEB63F4}" srcOrd="0" destOrd="0" presId="urn:microsoft.com/office/officeart/2008/layout/TitlePictureLineup"/>
    <dgm:cxn modelId="{28E08E80-7793-4849-838A-930F65DC8A5A}" type="presParOf" srcId="{45FD4DB4-70D0-0E4E-83EC-4CF7757FB12B}" destId="{677D55DA-4778-2A48-8F13-9293B1808B70}" srcOrd="0" destOrd="0" presId="urn:microsoft.com/office/officeart/2008/layout/TitlePictureLineup"/>
    <dgm:cxn modelId="{12CE1CF9-01EC-8043-B0D4-25F34BE69C5F}" type="presParOf" srcId="{677D55DA-4778-2A48-8F13-9293B1808B70}" destId="{FC2F0E4E-953A-E04D-BF84-5E415BA41A26}" srcOrd="0" destOrd="0" presId="urn:microsoft.com/office/officeart/2008/layout/TitlePictureLineup"/>
    <dgm:cxn modelId="{ACE0B297-7F39-0246-AA8F-82A34A25CC6D}" type="presParOf" srcId="{677D55DA-4778-2A48-8F13-9293B1808B70}" destId="{EBC3B797-EC5F-7841-9852-E93E10489F28}" srcOrd="1" destOrd="0" presId="urn:microsoft.com/office/officeart/2008/layout/TitlePictureLineup"/>
    <dgm:cxn modelId="{CECFCE99-14CB-884E-A5B7-DE5B43109CC9}" type="presParOf" srcId="{677D55DA-4778-2A48-8F13-9293B1808B70}" destId="{EB9B0E63-A9E5-6B44-912D-6E23BB059D13}" srcOrd="2" destOrd="0" presId="urn:microsoft.com/office/officeart/2008/layout/TitlePictureLineup"/>
    <dgm:cxn modelId="{9BF2D2D3-0F23-C24A-B24E-37789C446C1B}" type="presParOf" srcId="{677D55DA-4778-2A48-8F13-9293B1808B70}" destId="{AD0B0F6A-60D5-674D-9BB8-81DA90F29B50}" srcOrd="3" destOrd="0" presId="urn:microsoft.com/office/officeart/2008/layout/TitlePictureLineup"/>
    <dgm:cxn modelId="{C698987A-2B47-C641-9A8C-41E58CF75FB9}" type="presParOf" srcId="{45FD4DB4-70D0-0E4E-83EC-4CF7757FB12B}" destId="{4DB94344-1054-7144-B3DC-0D0D1D947F83}" srcOrd="1" destOrd="0" presId="urn:microsoft.com/office/officeart/2008/layout/TitlePictureLineup"/>
    <dgm:cxn modelId="{3B1FD834-28E5-F847-A4DB-588E442852D7}" type="presParOf" srcId="{45FD4DB4-70D0-0E4E-83EC-4CF7757FB12B}" destId="{4E3AD660-A829-0A45-A877-353D44DD5D02}" srcOrd="2" destOrd="0" presId="urn:microsoft.com/office/officeart/2008/layout/TitlePictureLineup"/>
    <dgm:cxn modelId="{D2D50DD8-59EF-CB4F-8A37-8B5FC889C1EC}" type="presParOf" srcId="{4E3AD660-A829-0A45-A877-353D44DD5D02}" destId="{56B6B7A3-BF49-E34E-8647-91FCCE8AC201}" srcOrd="0" destOrd="0" presId="urn:microsoft.com/office/officeart/2008/layout/TitlePictureLineup"/>
    <dgm:cxn modelId="{34CF2807-3EE6-5B40-B468-D4D3FB76139E}" type="presParOf" srcId="{4E3AD660-A829-0A45-A877-353D44DD5D02}" destId="{59598218-EE0B-494A-BA02-F9D30B621006}" srcOrd="1" destOrd="0" presId="urn:microsoft.com/office/officeart/2008/layout/TitlePictureLineup"/>
    <dgm:cxn modelId="{92E7BA71-E2F0-F748-B886-7E1DFAD4E14D}" type="presParOf" srcId="{4E3AD660-A829-0A45-A877-353D44DD5D02}" destId="{1B48DCFF-D9C3-6C41-8256-86077EEB63F4}" srcOrd="2" destOrd="0" presId="urn:microsoft.com/office/officeart/2008/layout/TitlePictureLineup"/>
    <dgm:cxn modelId="{4024A76F-5740-C044-AA7D-0C974408F367}" type="presParOf" srcId="{4E3AD660-A829-0A45-A877-353D44DD5D02}" destId="{AE29E958-177F-B141-A682-19F22850371C}" srcOrd="3" destOrd="0" presId="urn:microsoft.com/office/officeart/2008/layout/TitlePictureLineup"/>
    <dgm:cxn modelId="{BDD389E0-40C4-9440-96ED-141F356A2622}" type="presParOf" srcId="{45FD4DB4-70D0-0E4E-83EC-4CF7757FB12B}" destId="{BA5122B4-09C7-FF46-94F6-538BD180D4B3}" srcOrd="3" destOrd="0" presId="urn:microsoft.com/office/officeart/2008/layout/TitlePictureLineup"/>
    <dgm:cxn modelId="{9DFEE5BF-03FC-1547-B02B-332A55558377}" type="presParOf" srcId="{45FD4DB4-70D0-0E4E-83EC-4CF7757FB12B}" destId="{1FDC4B8F-56F1-4846-A8BA-FCD5B3E65D06}" srcOrd="4" destOrd="0" presId="urn:microsoft.com/office/officeart/2008/layout/TitlePictureLineup"/>
    <dgm:cxn modelId="{88C601F7-9AFA-C94B-81FD-A0F0322C7E20}" type="presParOf" srcId="{1FDC4B8F-56F1-4846-A8BA-FCD5B3E65D06}" destId="{79DF0013-43A4-C946-90D7-D08DFFCE6F12}" srcOrd="0" destOrd="0" presId="urn:microsoft.com/office/officeart/2008/layout/TitlePictureLineup"/>
    <dgm:cxn modelId="{957DCA8E-CF7D-0144-80C1-BBFAD4209994}" type="presParOf" srcId="{1FDC4B8F-56F1-4846-A8BA-FCD5B3E65D06}" destId="{6DCAE957-AE73-3B43-9070-6CE607CD1C72}" srcOrd="1" destOrd="0" presId="urn:microsoft.com/office/officeart/2008/layout/TitlePictureLineup"/>
    <dgm:cxn modelId="{05D30AC0-8F15-264C-9A47-6C7D159DC2F7}" type="presParOf" srcId="{1FDC4B8F-56F1-4846-A8BA-FCD5B3E65D06}" destId="{DF587030-91B2-674C-A888-EE4F2EB1E0A6}" srcOrd="2" destOrd="0" presId="urn:microsoft.com/office/officeart/2008/layout/TitlePictureLineup"/>
    <dgm:cxn modelId="{A3CE01EE-2874-7842-BDB3-1DBB434A8EC3}" type="presParOf" srcId="{1FDC4B8F-56F1-4846-A8BA-FCD5B3E65D06}" destId="{E43AE3D1-C442-B348-BAC2-3EF4FB3BFB05}"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F0E4E-953A-E04D-BF84-5E415BA41A26}">
      <dsp:nvSpPr>
        <dsp:cNvPr id="0" name=""/>
        <dsp:cNvSpPr/>
      </dsp:nvSpPr>
      <dsp:spPr>
        <a:xfrm>
          <a:off x="2553" y="686704"/>
          <a:ext cx="0" cy="3255181"/>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C3B797-EC5F-7841-9852-E93E10489F28}">
      <dsp:nvSpPr>
        <dsp:cNvPr id="0" name=""/>
        <dsp:cNvSpPr/>
      </dsp:nvSpPr>
      <dsp:spPr>
        <a:xfrm>
          <a:off x="92975" y="795210"/>
          <a:ext cx="1712044" cy="1464831"/>
        </a:xfrm>
        <a:prstGeom prst="ellipse">
          <a:avLst/>
        </a:prstGeom>
        <a:blipFill dpi="0" rotWithShape="1">
          <a:blip xmlns:r="http://schemas.openxmlformats.org/officeDocument/2006/relationships" r:embed="rId1"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t="11057" b="9885"/>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9B0E63-A9E5-6B44-912D-6E23BB059D13}">
      <dsp:nvSpPr>
        <dsp:cNvPr id="0" name=""/>
        <dsp:cNvSpPr/>
      </dsp:nvSpPr>
      <dsp:spPr>
        <a:xfrm>
          <a:off x="92975" y="2260042"/>
          <a:ext cx="1712044" cy="1681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de-DE" sz="2000" kern="1200"/>
            <a:t>rund 60 Millionen Teilnehmende in über 170 Ländern</a:t>
          </a:r>
        </a:p>
      </dsp:txBody>
      <dsp:txXfrm>
        <a:off x="92975" y="2260042"/>
        <a:ext cx="1712044" cy="1681843"/>
      </dsp:txXfrm>
    </dsp:sp>
    <dsp:sp modelId="{AD0B0F6A-60D5-674D-9BB8-81DA90F29B50}">
      <dsp:nvSpPr>
        <dsp:cNvPr id="0" name=""/>
        <dsp:cNvSpPr/>
      </dsp:nvSpPr>
      <dsp:spPr>
        <a:xfrm>
          <a:off x="2553" y="325018"/>
          <a:ext cx="1808433" cy="361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de-DE" sz="1900" kern="1200"/>
            <a:t>international</a:t>
          </a:r>
        </a:p>
      </dsp:txBody>
      <dsp:txXfrm>
        <a:off x="2553" y="325018"/>
        <a:ext cx="1808433" cy="361686"/>
      </dsp:txXfrm>
    </dsp:sp>
    <dsp:sp modelId="{56B6B7A3-BF49-E34E-8647-91FCCE8AC201}">
      <dsp:nvSpPr>
        <dsp:cNvPr id="0" name=""/>
        <dsp:cNvSpPr/>
      </dsp:nvSpPr>
      <dsp:spPr>
        <a:xfrm>
          <a:off x="2062459" y="686704"/>
          <a:ext cx="0" cy="3255181"/>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598218-EE0B-494A-BA02-F9D30B621006}">
      <dsp:nvSpPr>
        <dsp:cNvPr id="0" name=""/>
        <dsp:cNvSpPr/>
      </dsp:nvSpPr>
      <dsp:spPr>
        <a:xfrm>
          <a:off x="2152881" y="795210"/>
          <a:ext cx="1712044" cy="1464831"/>
        </a:xfrm>
        <a:prstGeom prst="ellipse">
          <a:avLst/>
        </a:prstGeom>
        <a:blipFill dpi="0" rotWithShape="1">
          <a:blip xmlns:r="http://schemas.openxmlformats.org/officeDocument/2006/relationships"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Photocopy/>
                    </a14:imgEffect>
                    <a14:imgEffect>
                      <a14:brightnessContrast contrast="-40000"/>
                    </a14:imgEffect>
                  </a14:imgLayer>
                </a14:imgProps>
              </a:ext>
              <a:ext uri="{28A0092B-C50C-407E-A947-70E740481C1C}">
                <a14:useLocalDpi xmlns:a14="http://schemas.microsoft.com/office/drawing/2010/main"/>
              </a:ext>
            </a:extLst>
          </a:blip>
          <a:srcRect/>
          <a:stretch>
            <a:fillRect l="3282" t="15648" r="5764" b="17474"/>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48DCFF-D9C3-6C41-8256-86077EEB63F4}">
      <dsp:nvSpPr>
        <dsp:cNvPr id="0" name=""/>
        <dsp:cNvSpPr/>
      </dsp:nvSpPr>
      <dsp:spPr>
        <a:xfrm>
          <a:off x="2152881" y="2260042"/>
          <a:ext cx="1712044" cy="1681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de-DE" sz="2000" kern="1200"/>
            <a:t>über 50'000 Teilnehmende in 22 Kantonal-verbänden</a:t>
          </a:r>
        </a:p>
      </dsp:txBody>
      <dsp:txXfrm>
        <a:off x="2152881" y="2260042"/>
        <a:ext cx="1712044" cy="1681843"/>
      </dsp:txXfrm>
    </dsp:sp>
    <dsp:sp modelId="{AE29E958-177F-B141-A682-19F22850371C}">
      <dsp:nvSpPr>
        <dsp:cNvPr id="0" name=""/>
        <dsp:cNvSpPr/>
      </dsp:nvSpPr>
      <dsp:spPr>
        <a:xfrm>
          <a:off x="2062459" y="325018"/>
          <a:ext cx="1808433" cy="361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de-DE" sz="1900" kern="1200"/>
            <a:t>national</a:t>
          </a:r>
        </a:p>
      </dsp:txBody>
      <dsp:txXfrm>
        <a:off x="2062459" y="325018"/>
        <a:ext cx="1808433" cy="361686"/>
      </dsp:txXfrm>
    </dsp:sp>
    <dsp:sp modelId="{79DF0013-43A4-C946-90D7-D08DFFCE6F12}">
      <dsp:nvSpPr>
        <dsp:cNvPr id="0" name=""/>
        <dsp:cNvSpPr/>
      </dsp:nvSpPr>
      <dsp:spPr>
        <a:xfrm>
          <a:off x="4122365" y="686704"/>
          <a:ext cx="0" cy="3255181"/>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CAE957-AE73-3B43-9070-6CE607CD1C72}">
      <dsp:nvSpPr>
        <dsp:cNvPr id="0" name=""/>
        <dsp:cNvSpPr/>
      </dsp:nvSpPr>
      <dsp:spPr>
        <a:xfrm>
          <a:off x="4212787" y="795210"/>
          <a:ext cx="1712044" cy="14648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587030-91B2-674C-A888-EE4F2EB1E0A6}">
      <dsp:nvSpPr>
        <dsp:cNvPr id="0" name=""/>
        <dsp:cNvSpPr/>
      </dsp:nvSpPr>
      <dsp:spPr>
        <a:xfrm>
          <a:off x="4212787" y="2260042"/>
          <a:ext cx="1712044" cy="1681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de-DE" sz="2000" kern="1200"/>
            <a:t>550 lokale Pfadi-abteilungen, natürlich auch in </a:t>
          </a:r>
          <a:r>
            <a:rPr lang="de-DE" sz="2000" kern="1200">
              <a:highlight>
                <a:srgbClr val="FFFF00"/>
              </a:highlight>
            </a:rPr>
            <a:t>________</a:t>
          </a:r>
        </a:p>
      </dsp:txBody>
      <dsp:txXfrm>
        <a:off x="4212787" y="2260042"/>
        <a:ext cx="1712044" cy="1681843"/>
      </dsp:txXfrm>
    </dsp:sp>
    <dsp:sp modelId="{E43AE3D1-C442-B348-BAC2-3EF4FB3BFB05}">
      <dsp:nvSpPr>
        <dsp:cNvPr id="0" name=""/>
        <dsp:cNvSpPr/>
      </dsp:nvSpPr>
      <dsp:spPr>
        <a:xfrm>
          <a:off x="4122365" y="325018"/>
          <a:ext cx="1808433" cy="36168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de-DE" sz="1900" kern="1200"/>
            <a:t>regional</a:t>
          </a:r>
        </a:p>
      </dsp:txBody>
      <dsp:txXfrm>
        <a:off x="4122365" y="325018"/>
        <a:ext cx="1808433" cy="361686"/>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6672" y="229395"/>
            <a:ext cx="4320480" cy="310159"/>
          </a:xfrm>
          <a:prstGeom prst="rect">
            <a:avLst/>
          </a:prstGeom>
        </p:spPr>
        <p:txBody>
          <a:bodyPr vert="horz" lIns="0" tIns="0" rIns="0" bIns="0" rtlCol="0"/>
          <a:lstStyle>
            <a:lvl1pPr algn="l">
              <a:defRPr sz="1200"/>
            </a:lvl1pPr>
          </a:lstStyle>
          <a:p>
            <a:r>
              <a:rPr lang="de-CH" sz="900"/>
              <a:t>Kopfzeilentext</a:t>
            </a:r>
          </a:p>
        </p:txBody>
      </p:sp>
      <p:sp>
        <p:nvSpPr>
          <p:cNvPr id="3" name="Datumsplatzhalter 2"/>
          <p:cNvSpPr>
            <a:spLocks noGrp="1"/>
          </p:cNvSpPr>
          <p:nvPr>
            <p:ph type="dt" sz="quarter" idx="1"/>
          </p:nvPr>
        </p:nvSpPr>
        <p:spPr>
          <a:xfrm>
            <a:off x="5137720" y="229395"/>
            <a:ext cx="1243608" cy="310159"/>
          </a:xfrm>
          <a:prstGeom prst="rect">
            <a:avLst/>
          </a:prstGeom>
        </p:spPr>
        <p:txBody>
          <a:bodyPr vert="horz" lIns="0" tIns="0" rIns="0" bIns="0" rtlCol="0"/>
          <a:lstStyle>
            <a:lvl1pPr algn="r">
              <a:defRPr sz="1200"/>
            </a:lvl1pPr>
          </a:lstStyle>
          <a:p>
            <a:fld id="{EEC665CA-D682-48EC-95D2-126FD6449D65}" type="datetime1">
              <a:rPr lang="de-CH" sz="900" smtClean="0"/>
              <a:t>22.04.2025</a:t>
            </a:fld>
            <a:endParaRPr lang="de-CH" sz="900"/>
          </a:p>
        </p:txBody>
      </p:sp>
      <p:sp>
        <p:nvSpPr>
          <p:cNvPr id="4" name="Fußzeilenplatzhalter 3"/>
          <p:cNvSpPr>
            <a:spLocks noGrp="1"/>
          </p:cNvSpPr>
          <p:nvPr>
            <p:ph type="ftr" sz="quarter" idx="2"/>
          </p:nvPr>
        </p:nvSpPr>
        <p:spPr>
          <a:xfrm>
            <a:off x="476672" y="8489144"/>
            <a:ext cx="4320480" cy="331331"/>
          </a:xfrm>
          <a:prstGeom prst="rect">
            <a:avLst/>
          </a:prstGeom>
        </p:spPr>
        <p:txBody>
          <a:bodyPr vert="horz" lIns="0" tIns="0" rIns="0" bIns="0" rtlCol="0" anchor="b"/>
          <a:lstStyle>
            <a:lvl1pPr algn="l">
              <a:defRPr sz="1200"/>
            </a:lvl1pPr>
          </a:lstStyle>
          <a:p>
            <a:r>
              <a:rPr lang="de-CH" sz="900"/>
              <a:t>Fusszeilentext</a:t>
            </a:r>
          </a:p>
        </p:txBody>
      </p:sp>
      <p:sp>
        <p:nvSpPr>
          <p:cNvPr id="5" name="Foliennummernplatzhalter 4"/>
          <p:cNvSpPr>
            <a:spLocks noGrp="1"/>
          </p:cNvSpPr>
          <p:nvPr>
            <p:ph type="sldNum" sz="quarter" idx="3"/>
          </p:nvPr>
        </p:nvSpPr>
        <p:spPr>
          <a:xfrm>
            <a:off x="5137720" y="8489146"/>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t>‹Nr.›</a:t>
            </a:fld>
            <a:endParaRPr lang="de-CH" sz="90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olienbildplatzhalter 11"/>
          <p:cNvSpPr>
            <a:spLocks noGrp="1" noRot="1" noChangeAspect="1"/>
          </p:cNvSpPr>
          <p:nvPr>
            <p:ph type="sldImg" idx="2"/>
          </p:nvPr>
        </p:nvSpPr>
        <p:spPr>
          <a:xfrm>
            <a:off x="764704" y="899592"/>
            <a:ext cx="5560412" cy="3127732"/>
          </a:xfrm>
          <a:prstGeom prst="rect">
            <a:avLst/>
          </a:prstGeom>
          <a:noFill/>
          <a:ln w="3175">
            <a:solidFill>
              <a:prstClr val="black"/>
            </a:solidFill>
          </a:ln>
        </p:spPr>
        <p:txBody>
          <a:bodyPr vert="horz" lIns="91440" tIns="45720" rIns="91440" bIns="45720" rtlCol="0" anchor="ctr"/>
          <a:lstStyle/>
          <a:p>
            <a:endParaRPr lang="de-CH"/>
          </a:p>
        </p:txBody>
      </p:sp>
      <p:sp>
        <p:nvSpPr>
          <p:cNvPr id="14" name="Fußzeilenplatzhalter 13"/>
          <p:cNvSpPr>
            <a:spLocks noGrp="1"/>
          </p:cNvSpPr>
          <p:nvPr>
            <p:ph type="ftr" sz="quarter" idx="4"/>
          </p:nvPr>
        </p:nvSpPr>
        <p:spPr>
          <a:xfrm>
            <a:off x="775244" y="8712000"/>
            <a:ext cx="2230428" cy="179512"/>
          </a:xfrm>
          <a:prstGeom prst="rect">
            <a:avLst/>
          </a:prstGeom>
        </p:spPr>
        <p:txBody>
          <a:bodyPr vert="horz" lIns="0" tIns="0" rIns="0" bIns="0" rtlCol="0" anchor="t"/>
          <a:lstStyle>
            <a:lvl1pPr algn="l">
              <a:defRPr sz="900"/>
            </a:lvl1pPr>
          </a:lstStyle>
          <a:p>
            <a:r>
              <a:rPr lang="de-CH"/>
              <a:t>Fusszeilentext</a:t>
            </a:r>
          </a:p>
        </p:txBody>
      </p:sp>
      <p:sp>
        <p:nvSpPr>
          <p:cNvPr id="15" name="Foliennummernplatzhalter 14"/>
          <p:cNvSpPr>
            <a:spLocks noGrp="1"/>
          </p:cNvSpPr>
          <p:nvPr>
            <p:ph type="sldNum" sz="quarter" idx="5"/>
          </p:nvPr>
        </p:nvSpPr>
        <p:spPr>
          <a:xfrm>
            <a:off x="5462663" y="8712000"/>
            <a:ext cx="871173" cy="179512"/>
          </a:xfrm>
          <a:prstGeom prst="rect">
            <a:avLst/>
          </a:prstGeom>
        </p:spPr>
        <p:txBody>
          <a:bodyPr vert="horz" lIns="0" tIns="0" rIns="0" bIns="0" rtlCol="0" anchor="t"/>
          <a:lstStyle>
            <a:lvl1pPr algn="r">
              <a:defRPr sz="900"/>
            </a:lvl1pPr>
          </a:lstStyle>
          <a:p>
            <a:fld id="{83C81C81-E364-4366-A610-2DB15FF98538}" type="slidenum">
              <a:rPr lang="de-CH" smtClean="0"/>
              <a:pPr/>
              <a:t>‹Nr.›</a:t>
            </a:fld>
            <a:endParaRPr lang="de-CH"/>
          </a:p>
        </p:txBody>
      </p:sp>
      <p:sp>
        <p:nvSpPr>
          <p:cNvPr id="16" name="Notizenplatzhalter 15"/>
          <p:cNvSpPr>
            <a:spLocks noGrp="1"/>
          </p:cNvSpPr>
          <p:nvPr>
            <p:ph type="body" sz="quarter" idx="3"/>
          </p:nvPr>
        </p:nvSpPr>
        <p:spPr>
          <a:xfrm>
            <a:off x="773424" y="4283968"/>
            <a:ext cx="5560412" cy="4248472"/>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7" name="Datumsplatzhalter 16"/>
          <p:cNvSpPr>
            <a:spLocks noGrp="1"/>
          </p:cNvSpPr>
          <p:nvPr>
            <p:ph type="dt" idx="1"/>
          </p:nvPr>
        </p:nvSpPr>
        <p:spPr>
          <a:xfrm>
            <a:off x="4229809" y="425838"/>
            <a:ext cx="2095308" cy="185722"/>
          </a:xfrm>
          <a:prstGeom prst="rect">
            <a:avLst/>
          </a:prstGeom>
        </p:spPr>
        <p:txBody>
          <a:bodyPr vert="horz" lIns="0" tIns="0" rIns="0" bIns="0" rtlCol="0"/>
          <a:lstStyle>
            <a:lvl1pPr algn="r">
              <a:defRPr sz="900"/>
            </a:lvl1pPr>
          </a:lstStyle>
          <a:p>
            <a:fld id="{A17AAF7D-4283-4014-80F4-26E915FEACF8}" type="datetime1">
              <a:rPr lang="de-CH" smtClean="0"/>
              <a:t>22.04.2025</a:t>
            </a:fld>
            <a:endParaRPr lang="de-CH"/>
          </a:p>
        </p:txBody>
      </p:sp>
      <p:sp>
        <p:nvSpPr>
          <p:cNvPr id="18" name="Kopfzeilenplatzhalter 17"/>
          <p:cNvSpPr>
            <a:spLocks noGrp="1"/>
          </p:cNvSpPr>
          <p:nvPr>
            <p:ph type="hdr" sz="quarter"/>
          </p:nvPr>
        </p:nvSpPr>
        <p:spPr>
          <a:xfrm>
            <a:off x="764704" y="432000"/>
            <a:ext cx="3249080" cy="179560"/>
          </a:xfrm>
          <a:prstGeom prst="rect">
            <a:avLst/>
          </a:prstGeom>
        </p:spPr>
        <p:txBody>
          <a:bodyPr vert="horz" lIns="0" tIns="0" rIns="0" bIns="0" rtlCol="0"/>
          <a:lstStyle>
            <a:lvl1pPr algn="l">
              <a:defRPr sz="900"/>
            </a:lvl1pPr>
          </a:lstStyle>
          <a:p>
            <a:r>
              <a:rPr lang="de-CH"/>
              <a:t>Kopfzeilentext</a:t>
            </a:r>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3C81C81-E364-4366-A610-2DB15FF98538}" type="slidenum">
              <a:rPr lang="de-CH" smtClean="0"/>
              <a:pPr/>
              <a:t>1</a:t>
            </a:fld>
            <a:endParaRPr lang="de-CH"/>
          </a:p>
        </p:txBody>
      </p:sp>
    </p:spTree>
    <p:extLst>
      <p:ext uri="{BB962C8B-B14F-4D97-AF65-F5344CB8AC3E}">
        <p14:creationId xmlns:p14="http://schemas.microsoft.com/office/powerpoint/2010/main" val="52895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3C81C81-E364-4366-A610-2DB15FF98538}" type="slidenum">
              <a:rPr lang="de-CH" smtClean="0"/>
              <a:pPr/>
              <a:t>14</a:t>
            </a:fld>
            <a:endParaRPr lang="de-CH"/>
          </a:p>
        </p:txBody>
      </p:sp>
    </p:spTree>
    <p:extLst>
      <p:ext uri="{BB962C8B-B14F-4D97-AF65-F5344CB8AC3E}">
        <p14:creationId xmlns:p14="http://schemas.microsoft.com/office/powerpoint/2010/main" val="122802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2BE70-2D0B-7E4C-50A2-52BA841DD0B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F16B99B-C017-563D-C24C-AD1212BF76BA}"/>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72DF057F-5AAF-8047-A5BB-CF7ECC76716A}"/>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762AE06-326C-FF37-C501-412F112C7402}"/>
              </a:ext>
            </a:extLst>
          </p:cNvPr>
          <p:cNvSpPr>
            <a:spLocks noGrp="1"/>
          </p:cNvSpPr>
          <p:nvPr>
            <p:ph type="sldNum" sz="quarter" idx="5"/>
          </p:nvPr>
        </p:nvSpPr>
        <p:spPr/>
        <p:txBody>
          <a:bodyPr/>
          <a:lstStyle/>
          <a:p>
            <a:fld id="{83C81C81-E364-4366-A610-2DB15FF98538}" type="slidenum">
              <a:rPr lang="de-CH" smtClean="0"/>
              <a:pPr/>
              <a:t>15</a:t>
            </a:fld>
            <a:endParaRPr lang="de-CH"/>
          </a:p>
        </p:txBody>
      </p:sp>
    </p:spTree>
    <p:extLst>
      <p:ext uri="{BB962C8B-B14F-4D97-AF65-F5344CB8AC3E}">
        <p14:creationId xmlns:p14="http://schemas.microsoft.com/office/powerpoint/2010/main" val="1987670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3C81C81-E364-4366-A610-2DB15FF98538}" type="slidenum">
              <a:rPr lang="de-CH" smtClean="0"/>
              <a:pPr/>
              <a:t>16</a:t>
            </a:fld>
            <a:endParaRPr lang="de-CH"/>
          </a:p>
        </p:txBody>
      </p:sp>
    </p:spTree>
    <p:extLst>
      <p:ext uri="{BB962C8B-B14F-4D97-AF65-F5344CB8AC3E}">
        <p14:creationId xmlns:p14="http://schemas.microsoft.com/office/powerpoint/2010/main" val="149091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83C81C81-E364-4366-A610-2DB15FF98538}" type="slidenum">
              <a:rPr lang="de-CH" smtClean="0"/>
              <a:pPr/>
              <a:t>2</a:t>
            </a:fld>
            <a:endParaRPr lang="de-CH"/>
          </a:p>
        </p:txBody>
      </p:sp>
    </p:spTree>
    <p:extLst>
      <p:ext uri="{BB962C8B-B14F-4D97-AF65-F5344CB8AC3E}">
        <p14:creationId xmlns:p14="http://schemas.microsoft.com/office/powerpoint/2010/main" val="963205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fld id="{83C81C81-E364-4366-A610-2DB15FF98538}" type="slidenum">
              <a:rPr lang="de-CH" smtClean="0"/>
              <a:pPr/>
              <a:t>4</a:t>
            </a:fld>
            <a:endParaRPr lang="de-CH"/>
          </a:p>
        </p:txBody>
      </p:sp>
    </p:spTree>
    <p:extLst>
      <p:ext uri="{BB962C8B-B14F-4D97-AF65-F5344CB8AC3E}">
        <p14:creationId xmlns:p14="http://schemas.microsoft.com/office/powerpoint/2010/main" val="2007540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E95D7-3C37-07BE-4E77-E862FF66B76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4041E61-4547-3F29-7734-2DDE80465492}"/>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ADC6FBAB-1644-C4ED-BDFC-960220065457}"/>
              </a:ext>
            </a:extLst>
          </p:cNvPr>
          <p:cNvSpPr>
            <a:spLocks noGrp="1"/>
          </p:cNvSpPr>
          <p:nvPr>
            <p:ph type="body" idx="1"/>
          </p:nvPr>
        </p:nvSpPr>
        <p:spPr/>
        <p:txBody>
          <a:bodyPr/>
          <a:lstStyle/>
          <a:p>
            <a:endParaRPr lang="de-CH"/>
          </a:p>
        </p:txBody>
      </p:sp>
      <p:sp>
        <p:nvSpPr>
          <p:cNvPr id="4" name="Foliennummernplatzhalter 3">
            <a:extLst>
              <a:ext uri="{FF2B5EF4-FFF2-40B4-BE49-F238E27FC236}">
                <a16:creationId xmlns:a16="http://schemas.microsoft.com/office/drawing/2014/main" id="{9F43D895-41A2-F3D8-3887-106AD1E5C06E}"/>
              </a:ext>
            </a:extLst>
          </p:cNvPr>
          <p:cNvSpPr>
            <a:spLocks noGrp="1"/>
          </p:cNvSpPr>
          <p:nvPr>
            <p:ph type="sldNum" sz="quarter" idx="5"/>
          </p:nvPr>
        </p:nvSpPr>
        <p:spPr/>
        <p:txBody>
          <a:bodyPr/>
          <a:lstStyle/>
          <a:p>
            <a:fld id="{83C81C81-E364-4366-A610-2DB15FF98538}" type="slidenum">
              <a:rPr lang="de-CH" smtClean="0"/>
              <a:pPr/>
              <a:t>5</a:t>
            </a:fld>
            <a:endParaRPr lang="de-CH"/>
          </a:p>
        </p:txBody>
      </p:sp>
    </p:spTree>
    <p:extLst>
      <p:ext uri="{BB962C8B-B14F-4D97-AF65-F5344CB8AC3E}">
        <p14:creationId xmlns:p14="http://schemas.microsoft.com/office/powerpoint/2010/main" val="263656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FECA9-0E1F-8CBC-7811-C65905CC55B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EDD72CB-638F-01F3-F82B-C09F538E7EF3}"/>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F9B23567-3691-B0F8-6D10-64D912DBD24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96F6D36-C4A1-40DB-3EB8-20804F0D43B9}"/>
              </a:ext>
            </a:extLst>
          </p:cNvPr>
          <p:cNvSpPr>
            <a:spLocks noGrp="1"/>
          </p:cNvSpPr>
          <p:nvPr>
            <p:ph type="sldNum" sz="quarter" idx="5"/>
          </p:nvPr>
        </p:nvSpPr>
        <p:spPr/>
        <p:txBody>
          <a:bodyPr/>
          <a:lstStyle/>
          <a:p>
            <a:fld id="{83C81C81-E364-4366-A610-2DB15FF98538}" type="slidenum">
              <a:rPr lang="de-CH" smtClean="0"/>
              <a:pPr/>
              <a:t>8</a:t>
            </a:fld>
            <a:endParaRPr lang="de-CH"/>
          </a:p>
        </p:txBody>
      </p:sp>
    </p:spTree>
    <p:extLst>
      <p:ext uri="{BB962C8B-B14F-4D97-AF65-F5344CB8AC3E}">
        <p14:creationId xmlns:p14="http://schemas.microsoft.com/office/powerpoint/2010/main" val="3133531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FBAF6-0F52-097B-64FA-CB0A3CFD318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2239BB8-116C-E9B7-DB5A-57FC08BD1637}"/>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052373D9-2CF2-FFA2-DAB3-46592708760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48A2666-313E-5B63-F6C3-A091F330500C}"/>
              </a:ext>
            </a:extLst>
          </p:cNvPr>
          <p:cNvSpPr>
            <a:spLocks noGrp="1"/>
          </p:cNvSpPr>
          <p:nvPr>
            <p:ph type="sldNum" sz="quarter" idx="5"/>
          </p:nvPr>
        </p:nvSpPr>
        <p:spPr/>
        <p:txBody>
          <a:bodyPr/>
          <a:lstStyle/>
          <a:p>
            <a:fld id="{83C81C81-E364-4366-A610-2DB15FF98538}" type="slidenum">
              <a:rPr lang="de-CH" smtClean="0"/>
              <a:pPr/>
              <a:t>9</a:t>
            </a:fld>
            <a:endParaRPr lang="de-CH"/>
          </a:p>
        </p:txBody>
      </p:sp>
    </p:spTree>
    <p:extLst>
      <p:ext uri="{BB962C8B-B14F-4D97-AF65-F5344CB8AC3E}">
        <p14:creationId xmlns:p14="http://schemas.microsoft.com/office/powerpoint/2010/main" val="269616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EBAF4-38A2-44FD-F10E-C4DFB95C09E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F7D6F62-4671-E54C-225C-A0AD2F2EBFA4}"/>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77304EE7-BF8A-811B-AF87-2B8923351674}"/>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B0F5390-44B9-2180-59B7-05E34163450B}"/>
              </a:ext>
            </a:extLst>
          </p:cNvPr>
          <p:cNvSpPr>
            <a:spLocks noGrp="1"/>
          </p:cNvSpPr>
          <p:nvPr>
            <p:ph type="sldNum" sz="quarter" idx="5"/>
          </p:nvPr>
        </p:nvSpPr>
        <p:spPr/>
        <p:txBody>
          <a:bodyPr/>
          <a:lstStyle/>
          <a:p>
            <a:fld id="{83C81C81-E364-4366-A610-2DB15FF98538}" type="slidenum">
              <a:rPr lang="de-CH" smtClean="0"/>
              <a:pPr/>
              <a:t>10</a:t>
            </a:fld>
            <a:endParaRPr lang="de-CH"/>
          </a:p>
        </p:txBody>
      </p:sp>
    </p:spTree>
    <p:extLst>
      <p:ext uri="{BB962C8B-B14F-4D97-AF65-F5344CB8AC3E}">
        <p14:creationId xmlns:p14="http://schemas.microsoft.com/office/powerpoint/2010/main" val="2384247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7489B-629D-440E-6798-03B010162E0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082DC42-46C4-31B0-3741-3C2DEE184B4B}"/>
              </a:ext>
            </a:extLst>
          </p:cNvPr>
          <p:cNvSpPr>
            <a:spLocks noGrp="1" noRot="1" noChangeAspect="1"/>
          </p:cNvSpPr>
          <p:nvPr>
            <p:ph type="sldImg"/>
          </p:nvPr>
        </p:nvSpPr>
        <p:spPr>
          <a:xfrm>
            <a:off x="765175" y="900113"/>
            <a:ext cx="5559425" cy="3127375"/>
          </a:xfrm>
        </p:spPr>
      </p:sp>
      <p:sp>
        <p:nvSpPr>
          <p:cNvPr id="3" name="Notizenplatzhalter 2">
            <a:extLst>
              <a:ext uri="{FF2B5EF4-FFF2-40B4-BE49-F238E27FC236}">
                <a16:creationId xmlns:a16="http://schemas.microsoft.com/office/drawing/2014/main" id="{7EDE709A-9F8B-E12B-89E2-A331A48930C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E0690C4-D997-7655-F75D-EB76802595DA}"/>
              </a:ext>
            </a:extLst>
          </p:cNvPr>
          <p:cNvSpPr>
            <a:spLocks noGrp="1"/>
          </p:cNvSpPr>
          <p:nvPr>
            <p:ph type="sldNum" sz="quarter" idx="5"/>
          </p:nvPr>
        </p:nvSpPr>
        <p:spPr/>
        <p:txBody>
          <a:bodyPr/>
          <a:lstStyle/>
          <a:p>
            <a:fld id="{83C81C81-E364-4366-A610-2DB15FF98538}" type="slidenum">
              <a:rPr lang="de-CH" smtClean="0"/>
              <a:pPr/>
              <a:t>11</a:t>
            </a:fld>
            <a:endParaRPr lang="de-CH"/>
          </a:p>
        </p:txBody>
      </p:sp>
    </p:spTree>
    <p:extLst>
      <p:ext uri="{BB962C8B-B14F-4D97-AF65-F5344CB8AC3E}">
        <p14:creationId xmlns:p14="http://schemas.microsoft.com/office/powerpoint/2010/main" val="1864434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765175" y="900113"/>
            <a:ext cx="5559425" cy="3127375"/>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3C81C81-E364-4366-A610-2DB15FF98538}" type="slidenum">
              <a:rPr lang="de-CH" smtClean="0"/>
              <a:pPr/>
              <a:t>12</a:t>
            </a:fld>
            <a:endParaRPr lang="de-CH"/>
          </a:p>
        </p:txBody>
      </p:sp>
    </p:spTree>
    <p:extLst>
      <p:ext uri="{BB962C8B-B14F-4D97-AF65-F5344CB8AC3E}">
        <p14:creationId xmlns:p14="http://schemas.microsoft.com/office/powerpoint/2010/main" val="3484692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10" name="Grafik 9" descr="Ein Bild, das Text, Schiefertafel enthält.&#10;&#10;Automatisch generierte Beschreibung">
            <a:extLst>
              <a:ext uri="{FF2B5EF4-FFF2-40B4-BE49-F238E27FC236}">
                <a16:creationId xmlns:a16="http://schemas.microsoft.com/office/drawing/2014/main" id="{20464E0D-AD52-4D7B-A750-25F9785A8B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2" y="0"/>
            <a:ext cx="12190615" cy="6858000"/>
          </a:xfrm>
          <a:prstGeom prst="rect">
            <a:avLst/>
          </a:prstGeom>
        </p:spPr>
      </p:pic>
      <p:sp>
        <p:nvSpPr>
          <p:cNvPr id="7" name="Titel 6">
            <a:extLst>
              <a:ext uri="{FF2B5EF4-FFF2-40B4-BE49-F238E27FC236}">
                <a16:creationId xmlns:a16="http://schemas.microsoft.com/office/drawing/2014/main" id="{F5BBB02B-B220-423D-8107-8951CF70CEB4}"/>
              </a:ext>
            </a:extLst>
          </p:cNvPr>
          <p:cNvSpPr>
            <a:spLocks noGrp="1"/>
          </p:cNvSpPr>
          <p:nvPr>
            <p:ph type="title" hasCustomPrompt="1"/>
          </p:nvPr>
        </p:nvSpPr>
        <p:spPr>
          <a:xfrm>
            <a:off x="757356" y="2528901"/>
            <a:ext cx="9507488" cy="1532932"/>
          </a:xfrm>
        </p:spPr>
        <p:txBody>
          <a:bodyPr anchor="b"/>
          <a:lstStyle>
            <a:lvl1pPr>
              <a:defRPr sz="5500" spc="170" baseline="0">
                <a:solidFill>
                  <a:schemeClr val="bg1"/>
                </a:solidFill>
              </a:defRPr>
            </a:lvl1pPr>
          </a:lstStyle>
          <a:p>
            <a:r>
              <a:rPr lang="de-DE"/>
              <a:t>Haupttitel</a:t>
            </a:r>
            <a:endParaRPr lang="de-CH"/>
          </a:p>
        </p:txBody>
      </p:sp>
      <p:pic>
        <p:nvPicPr>
          <p:cNvPr id="11" name="Grafik 10">
            <a:extLst>
              <a:ext uri="{FF2B5EF4-FFF2-40B4-BE49-F238E27FC236}">
                <a16:creationId xmlns:a16="http://schemas.microsoft.com/office/drawing/2014/main" id="{FC7652F1-17FD-4967-A1B4-ED4923BFD6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4800" y="626400"/>
            <a:ext cx="2862000" cy="992894"/>
          </a:xfrm>
          <a:prstGeom prst="rect">
            <a:avLst/>
          </a:prstGeom>
        </p:spPr>
      </p:pic>
      <p:sp>
        <p:nvSpPr>
          <p:cNvPr id="3" name="Untertitel 2"/>
          <p:cNvSpPr>
            <a:spLocks noGrp="1"/>
          </p:cNvSpPr>
          <p:nvPr>
            <p:ph type="subTitle" idx="1" hasCustomPrompt="1"/>
          </p:nvPr>
        </p:nvSpPr>
        <p:spPr>
          <a:xfrm>
            <a:off x="760980" y="4206270"/>
            <a:ext cx="9496244" cy="1202950"/>
          </a:xfrm>
        </p:spPr>
        <p:txBody>
          <a:bodyPr/>
          <a:lstStyle>
            <a:lvl1pPr marL="0" indent="0" algn="l">
              <a:buNone/>
              <a:defRPr sz="2500" cap="all" spc="14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a:t>Formatvorlage</a:t>
            </a:r>
            <a:r>
              <a:rPr lang="de-DE"/>
              <a:t> des Untertitelmasters durch Klicken bearbeiten</a:t>
            </a:r>
            <a:endParaRPr lang="de-CH"/>
          </a:p>
        </p:txBody>
      </p:sp>
      <p:sp>
        <p:nvSpPr>
          <p:cNvPr id="19" name="Textplatzhalter 18">
            <a:extLst>
              <a:ext uri="{FF2B5EF4-FFF2-40B4-BE49-F238E27FC236}">
                <a16:creationId xmlns:a16="http://schemas.microsoft.com/office/drawing/2014/main" id="{C650E348-91E5-40AB-9978-EC921A3A5099}"/>
              </a:ext>
            </a:extLst>
          </p:cNvPr>
          <p:cNvSpPr>
            <a:spLocks noGrp="1"/>
          </p:cNvSpPr>
          <p:nvPr>
            <p:ph type="body" sz="quarter" idx="13"/>
          </p:nvPr>
        </p:nvSpPr>
        <p:spPr>
          <a:xfrm>
            <a:off x="760980" y="5587263"/>
            <a:ext cx="6551612" cy="6064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22" name="Textfeld 21">
            <a:extLst>
              <a:ext uri="{FF2B5EF4-FFF2-40B4-BE49-F238E27FC236}">
                <a16:creationId xmlns:a16="http://schemas.microsoft.com/office/drawing/2014/main" id="{DBC220BC-1154-4D6D-BC9D-264F55284EEE}"/>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a:solidFill>
                  <a:schemeClr val="bg1">
                    <a:lumMod val="75000"/>
                  </a:schemeClr>
                </a:solidFill>
              </a:rPr>
              <a:t>Erstellt durch Vorlagenbauer.ch</a:t>
            </a:r>
          </a:p>
        </p:txBody>
      </p:sp>
      <p:sp>
        <p:nvSpPr>
          <p:cNvPr id="5" name="Bildplatzhalter 4">
            <a:extLst>
              <a:ext uri="{FF2B5EF4-FFF2-40B4-BE49-F238E27FC236}">
                <a16:creationId xmlns:a16="http://schemas.microsoft.com/office/drawing/2014/main" id="{B543A70A-86D3-E4F3-BA43-43BE670B4590}"/>
              </a:ext>
            </a:extLst>
          </p:cNvPr>
          <p:cNvSpPr>
            <a:spLocks noGrp="1"/>
          </p:cNvSpPr>
          <p:nvPr>
            <p:ph type="pic" sz="quarter" idx="14" hasCustomPrompt="1"/>
          </p:nvPr>
        </p:nvSpPr>
        <p:spPr>
          <a:xfrm>
            <a:off x="8615363" y="1987550"/>
            <a:ext cx="3486150" cy="1651000"/>
          </a:xfrm>
        </p:spPr>
        <p:txBody>
          <a:bodyPr/>
          <a:lstStyle>
            <a:lvl1pPr>
              <a:defRPr>
                <a:solidFill>
                  <a:schemeClr val="bg1"/>
                </a:solidFill>
              </a:defRPr>
            </a:lvl1pPr>
          </a:lstStyle>
          <a:p>
            <a:r>
              <a:rPr lang="de-DE"/>
              <a:t>Logo deiner Abteilung</a:t>
            </a:r>
          </a:p>
        </p:txBody>
      </p:sp>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lussfolie mit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a:xfrm>
            <a:off x="9660272" y="6039410"/>
            <a:ext cx="1201735" cy="252000"/>
          </a:xfrm>
          <a:prstGeom prst="rect">
            <a:avLst/>
          </a:prstGeom>
        </p:spPr>
        <p:txBody>
          <a:bodyPr/>
          <a:lstStyle/>
          <a:p>
            <a:fld id="{2C0B2B53-5106-DE45-8611-6067295F8767}" type="datetime1">
              <a:rPr lang="de-CH" smtClean="0"/>
              <a:t>22.04.2025</a:t>
            </a:fld>
            <a:endParaRPr lang="de-CH"/>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a:xfrm>
            <a:off x="756000" y="6039410"/>
            <a:ext cx="7872875" cy="252000"/>
          </a:xfrm>
          <a:prstGeom prst="rect">
            <a:avLst/>
          </a:prstGeom>
        </p:spPr>
        <p:txBody>
          <a:bodyPr/>
          <a:lstStyle/>
          <a:p>
            <a:r>
              <a:rPr lang="de-CH"/>
              <a:t>Fusszeile (Ändern über «Einfügen &gt; Kopf- und Fusszeile»)</a:t>
            </a:r>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a:xfrm>
            <a:off x="10938195" y="6039410"/>
            <a:ext cx="540060" cy="250056"/>
          </a:xfrm>
          <a:prstGeom prst="rect">
            <a:avLst/>
          </a:prstGeom>
        </p:spPr>
        <p:txBody>
          <a:bodyPr/>
          <a:lstStyle/>
          <a:p>
            <a:fld id="{442AD375-037F-43D0-B059-5172DA06796A}" type="slidenum">
              <a:rPr lang="de-CH" smtClean="0"/>
              <a:pPr/>
              <a:t>‹Nr.›</a:t>
            </a:fld>
            <a:endParaRPr lang="de-CH"/>
          </a:p>
        </p:txBody>
      </p:sp>
      <p:sp>
        <p:nvSpPr>
          <p:cNvPr id="7" name="Bildplatzhalter 6">
            <a:extLst>
              <a:ext uri="{FF2B5EF4-FFF2-40B4-BE49-F238E27FC236}">
                <a16:creationId xmlns:a16="http://schemas.microsoft.com/office/drawing/2014/main" id="{A066F104-B261-4EA2-97DC-5AEB3026C6BF}"/>
              </a:ext>
            </a:extLst>
          </p:cNvPr>
          <p:cNvSpPr>
            <a:spLocks noGrp="1"/>
          </p:cNvSpPr>
          <p:nvPr>
            <p:ph type="pic" sz="quarter" idx="17" hasCustomPrompt="1"/>
          </p:nvPr>
        </p:nvSpPr>
        <p:spPr>
          <a:xfrm>
            <a:off x="0" y="0"/>
            <a:ext cx="12192000" cy="6858000"/>
          </a:xfrm>
          <a:prstGeom prst="rect">
            <a:avLst/>
          </a:prstGeom>
          <a:pattFill prst="lgCheck">
            <a:fgClr>
              <a:schemeClr val="bg1">
                <a:lumMod val="85000"/>
              </a:schemeClr>
            </a:fgClr>
            <a:bgClr>
              <a:schemeClr val="bg1"/>
            </a:bgClr>
          </a:pattFill>
        </p:spPr>
        <p:txBody>
          <a:bodyPr wrap="square" lIns="0" tIns="720000" bIns="5364000" anchor="ctr">
            <a:noAutofit/>
          </a:bodyPr>
          <a:lstStyle>
            <a:lvl1pPr algn="ctr">
              <a:defRPr sz="1200"/>
            </a:lvl1pPr>
          </a:lstStyle>
          <a:p>
            <a:r>
              <a:rPr lang="de-CH"/>
              <a:t>Bild per «Drag &amp; Drop» einfügen</a:t>
            </a:r>
          </a:p>
        </p:txBody>
      </p:sp>
      <p:sp>
        <p:nvSpPr>
          <p:cNvPr id="15" name="Textplatzhalter 14">
            <a:extLst>
              <a:ext uri="{FF2B5EF4-FFF2-40B4-BE49-F238E27FC236}">
                <a16:creationId xmlns:a16="http://schemas.microsoft.com/office/drawing/2014/main" id="{0B1F295B-FDA9-499A-98E4-07EDB98CBF4C}"/>
              </a:ext>
            </a:extLst>
          </p:cNvPr>
          <p:cNvSpPr>
            <a:spLocks noGrp="1"/>
          </p:cNvSpPr>
          <p:nvPr>
            <p:ph type="body" sz="quarter" idx="18"/>
          </p:nvPr>
        </p:nvSpPr>
        <p:spPr>
          <a:xfrm>
            <a:off x="0" y="464516"/>
            <a:ext cx="8388000" cy="6393041"/>
          </a:xfrm>
          <a:custGeom>
            <a:avLst/>
            <a:gdLst>
              <a:gd name="connsiteX0" fmla="*/ 1567748 w 8388000"/>
              <a:gd name="connsiteY0" fmla="*/ 0 h 6393041"/>
              <a:gd name="connsiteX1" fmla="*/ 8388000 w 8388000"/>
              <a:gd name="connsiteY1" fmla="*/ 4943908 h 6393041"/>
              <a:gd name="connsiteX2" fmla="*/ 8113609 w 8388000"/>
              <a:gd name="connsiteY2" fmla="*/ 6393041 h 6393041"/>
              <a:gd name="connsiteX3" fmla="*/ 0 w 8388000"/>
              <a:gd name="connsiteY3" fmla="*/ 6392565 h 6393041"/>
              <a:gd name="connsiteX4" fmla="*/ 0 w 8388000"/>
              <a:gd name="connsiteY4" fmla="*/ 4996274 h 6393041"/>
              <a:gd name="connsiteX5" fmla="*/ 0 w 8388000"/>
              <a:gd name="connsiteY5" fmla="*/ 3904663 h 6393041"/>
              <a:gd name="connsiteX6" fmla="*/ 1567748 w 8388000"/>
              <a:gd name="connsiteY6" fmla="*/ 0 h 6393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8000" h="6393041">
                <a:moveTo>
                  <a:pt x="1567748" y="0"/>
                </a:moveTo>
                <a:cubicBezTo>
                  <a:pt x="4656560" y="911659"/>
                  <a:pt x="7641522" y="3881812"/>
                  <a:pt x="8388000" y="4943908"/>
                </a:cubicBezTo>
                <a:cubicBezTo>
                  <a:pt x="8345127" y="5310476"/>
                  <a:pt x="8247946" y="5823671"/>
                  <a:pt x="8113609" y="6393041"/>
                </a:cubicBezTo>
                <a:lnTo>
                  <a:pt x="0" y="6392565"/>
                </a:lnTo>
                <a:lnTo>
                  <a:pt x="0" y="4996274"/>
                </a:lnTo>
                <a:lnTo>
                  <a:pt x="0" y="3904663"/>
                </a:lnTo>
                <a:cubicBezTo>
                  <a:pt x="357757" y="2462671"/>
                  <a:pt x="915592" y="1127316"/>
                  <a:pt x="1567748" y="0"/>
                </a:cubicBezTo>
                <a:close/>
              </a:path>
            </a:pathLst>
          </a:custGeom>
          <a:solidFill>
            <a:schemeClr val="accent1">
              <a:alpha val="75000"/>
            </a:schemeClr>
          </a:solidFill>
        </p:spPr>
        <p:txBody>
          <a:bodyPr wrap="square" lIns="756000" tIns="2088000" anchor="ctr">
            <a:noAutofit/>
          </a:bodyPr>
          <a:lstStyle>
            <a:lvl1pPr>
              <a:defRPr sz="5500" b="1" cap="all" spc="180" baseline="0">
                <a:solidFill>
                  <a:schemeClr val="bg1"/>
                </a:solidFill>
              </a:defRPr>
            </a:lvl1pPr>
            <a:lvl2pPr>
              <a:defRPr sz="6000" b="1">
                <a:solidFill>
                  <a:schemeClr val="bg1"/>
                </a:solidFill>
              </a:defRPr>
            </a:lvl2pPr>
            <a:lvl3pPr>
              <a:defRPr sz="6000" b="1">
                <a:solidFill>
                  <a:schemeClr val="bg1"/>
                </a:solidFill>
              </a:defRPr>
            </a:lvl3pPr>
            <a:lvl4pPr>
              <a:defRPr sz="6000" b="1">
                <a:solidFill>
                  <a:schemeClr val="bg1"/>
                </a:solidFill>
              </a:defRPr>
            </a:lvl4pPr>
            <a:lvl5pPr>
              <a:defRPr sz="6000" b="1">
                <a:solidFill>
                  <a:schemeClr val="bg1"/>
                </a:solidFill>
              </a:defRPr>
            </a:lvl5pPr>
          </a:lstStyle>
          <a:p>
            <a:pPr lvl="0"/>
            <a:r>
              <a:rPr lang="de-DE"/>
              <a:t>Mastertextformat bearbeiten</a:t>
            </a:r>
          </a:p>
        </p:txBody>
      </p:sp>
      <p:sp>
        <p:nvSpPr>
          <p:cNvPr id="23" name="Textplatzhalter 22">
            <a:extLst>
              <a:ext uri="{FF2B5EF4-FFF2-40B4-BE49-F238E27FC236}">
                <a16:creationId xmlns:a16="http://schemas.microsoft.com/office/drawing/2014/main" id="{B2EE4EBF-2FC5-4BFE-A223-DE4B1743F5D3}"/>
              </a:ext>
            </a:extLst>
          </p:cNvPr>
          <p:cNvSpPr>
            <a:spLocks noGrp="1"/>
          </p:cNvSpPr>
          <p:nvPr>
            <p:ph type="body" sz="quarter" idx="19" hasCustomPrompt="1"/>
          </p:nvPr>
        </p:nvSpPr>
        <p:spPr>
          <a:xfrm>
            <a:off x="7680177" y="1"/>
            <a:ext cx="4506317" cy="2703277"/>
          </a:xfrm>
          <a:custGeom>
            <a:avLst/>
            <a:gdLst>
              <a:gd name="connsiteX0" fmla="*/ 0 w 4506317"/>
              <a:gd name="connsiteY0" fmla="*/ 0 h 2703277"/>
              <a:gd name="connsiteX1" fmla="*/ 4506317 w 4506317"/>
              <a:gd name="connsiteY1" fmla="*/ 0 h 2703277"/>
              <a:gd name="connsiteX2" fmla="*/ 4506317 w 4506317"/>
              <a:gd name="connsiteY2" fmla="*/ 1398315 h 2703277"/>
              <a:gd name="connsiteX3" fmla="*/ 4045986 w 4506317"/>
              <a:gd name="connsiteY3" fmla="*/ 1623149 h 2703277"/>
              <a:gd name="connsiteX4" fmla="*/ 795782 w 4506317"/>
              <a:gd name="connsiteY4" fmla="*/ 2703277 h 2703277"/>
              <a:gd name="connsiteX5" fmla="*/ 0 w 4506317"/>
              <a:gd name="connsiteY5" fmla="*/ 0 h 27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6317" h="2703277">
                <a:moveTo>
                  <a:pt x="0" y="0"/>
                </a:moveTo>
                <a:lnTo>
                  <a:pt x="4506317" y="0"/>
                </a:lnTo>
                <a:lnTo>
                  <a:pt x="4506317" y="1398315"/>
                </a:lnTo>
                <a:lnTo>
                  <a:pt x="4045986" y="1623149"/>
                </a:lnTo>
                <a:cubicBezTo>
                  <a:pt x="2955388" y="2132330"/>
                  <a:pt x="1843384" y="2489917"/>
                  <a:pt x="795782" y="2703277"/>
                </a:cubicBezTo>
                <a:cubicBezTo>
                  <a:pt x="409123" y="1874699"/>
                  <a:pt x="156289" y="939023"/>
                  <a:pt x="0" y="0"/>
                </a:cubicBezTo>
                <a:close/>
              </a:path>
            </a:pathLst>
          </a:custGeom>
          <a:solidFill>
            <a:schemeClr val="bg1">
              <a:alpha val="75000"/>
            </a:schemeClr>
          </a:solidFill>
        </p:spPr>
        <p:txBody>
          <a:bodyPr wrap="square">
            <a:noAutofit/>
          </a:bodyPr>
          <a:lstStyle>
            <a:lvl1pPr>
              <a:defRPr sz="100">
                <a:solidFill>
                  <a:schemeClr val="bg1">
                    <a:lumMod val="95000"/>
                  </a:schemeClr>
                </a:solidFill>
              </a:defRPr>
            </a:lvl1pPr>
            <a:lvl2pPr>
              <a:defRPr sz="100">
                <a:solidFill>
                  <a:schemeClr val="bg1">
                    <a:lumMod val="95000"/>
                  </a:schemeClr>
                </a:solidFill>
              </a:defRPr>
            </a:lvl2pPr>
            <a:lvl3pPr marL="536575" indent="0">
              <a:buNone/>
              <a:defRPr sz="100">
                <a:solidFill>
                  <a:schemeClr val="bg1">
                    <a:lumMod val="95000"/>
                  </a:schemeClr>
                </a:solidFill>
              </a:defRPr>
            </a:lvl3pPr>
            <a:lvl4pPr>
              <a:defRPr sz="100">
                <a:solidFill>
                  <a:schemeClr val="bg1">
                    <a:lumMod val="95000"/>
                  </a:schemeClr>
                </a:solidFill>
              </a:defRPr>
            </a:lvl4pPr>
            <a:lvl5pPr>
              <a:defRPr sz="100">
                <a:solidFill>
                  <a:schemeClr val="bg1">
                    <a:lumMod val="95000"/>
                  </a:schemeClr>
                </a:solidFill>
              </a:defRPr>
            </a:lvl5pPr>
          </a:lstStyle>
          <a:p>
            <a:pPr lvl="2"/>
            <a:r>
              <a:rPr lang="de-CH"/>
              <a:t> </a:t>
            </a:r>
          </a:p>
        </p:txBody>
      </p:sp>
      <p:sp>
        <p:nvSpPr>
          <p:cNvPr id="25" name="Textplatzhalter 24">
            <a:extLst>
              <a:ext uri="{FF2B5EF4-FFF2-40B4-BE49-F238E27FC236}">
                <a16:creationId xmlns:a16="http://schemas.microsoft.com/office/drawing/2014/main" id="{AFB014A2-9D9A-4289-B7D6-9EB9FDE04076}"/>
              </a:ext>
            </a:extLst>
          </p:cNvPr>
          <p:cNvSpPr>
            <a:spLocks noGrp="1" noChangeAspect="1"/>
          </p:cNvSpPr>
          <p:nvPr>
            <p:ph type="body" sz="quarter" idx="20" hasCustomPrompt="1"/>
          </p:nvPr>
        </p:nvSpPr>
        <p:spPr>
          <a:xfrm>
            <a:off x="8613899" y="624678"/>
            <a:ext cx="2862000" cy="993114"/>
          </a:xfrm>
          <a:blipFill>
            <a:blip r:embed="rId2"/>
            <a:stretch>
              <a:fillRect/>
            </a:stretch>
          </a:blipFill>
        </p:spPr>
        <p:txBody>
          <a:bodyPr/>
          <a:lstStyle>
            <a:lvl1pPr>
              <a:defRPr sz="200"/>
            </a:lvl1pPr>
          </a:lstStyle>
          <a:p>
            <a:pPr lvl="0"/>
            <a:r>
              <a:rPr lang="de-CH"/>
              <a:t> </a:t>
            </a:r>
          </a:p>
        </p:txBody>
      </p:sp>
    </p:spTree>
    <p:extLst>
      <p:ext uri="{BB962C8B-B14F-4D97-AF65-F5344CB8AC3E}">
        <p14:creationId xmlns:p14="http://schemas.microsoft.com/office/powerpoint/2010/main" val="123929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6" name="Grafik 5" descr="Ein Bild, das Text, Schiefertafel enthält.&#10;&#10;Automatisch generierte Beschreibung">
            <a:extLst>
              <a:ext uri="{FF2B5EF4-FFF2-40B4-BE49-F238E27FC236}">
                <a16:creationId xmlns:a16="http://schemas.microsoft.com/office/drawing/2014/main" id="{731CE8F3-57F9-4824-9A43-BAF6EB44DA9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92" y="0"/>
            <a:ext cx="12190615" cy="6858000"/>
          </a:xfrm>
          <a:prstGeom prst="rect">
            <a:avLst/>
          </a:prstGeom>
        </p:spPr>
      </p:pic>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a:xfrm rot="5400000">
            <a:off x="12090684" y="162000"/>
            <a:ext cx="360000" cy="36000"/>
          </a:xfrm>
          <a:prstGeom prst="rect">
            <a:avLst/>
          </a:prstGeom>
        </p:spPr>
        <p:txBody>
          <a:bodyPr/>
          <a:lstStyle>
            <a:lvl1pPr>
              <a:defRPr sz="100">
                <a:solidFill>
                  <a:schemeClr val="bg1">
                    <a:lumMod val="95000"/>
                  </a:schemeClr>
                </a:solidFill>
              </a:defRPr>
            </a:lvl1pPr>
          </a:lstStyle>
          <a:p>
            <a:fld id="{A6839E77-9712-C64B-B576-A49971EB189D}" type="datetime1">
              <a:rPr lang="de-CH" smtClean="0"/>
              <a:t>22.04.2025</a:t>
            </a:fld>
            <a:endParaRPr lang="de-CH"/>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a:xfrm rot="5400000">
            <a:off x="12090684" y="162000"/>
            <a:ext cx="360000" cy="36000"/>
          </a:xfrm>
          <a:prstGeom prst="rect">
            <a:avLst/>
          </a:prstGeom>
        </p:spPr>
        <p:txBody>
          <a:bodyPr/>
          <a:lstStyle>
            <a:lvl1pPr>
              <a:defRPr sz="100">
                <a:solidFill>
                  <a:schemeClr val="bg1">
                    <a:lumMod val="95000"/>
                  </a:schemeClr>
                </a:solidFill>
              </a:defRPr>
            </a:lvl1pPr>
          </a:lstStyle>
          <a:p>
            <a:r>
              <a:rPr lang="de-CH"/>
              <a:t>Fusszeile (Ändern über «Einfügen &gt; Kopf- und Fusszeile»)</a:t>
            </a:r>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a:xfrm rot="5400000">
            <a:off x="12090684" y="162000"/>
            <a:ext cx="360000" cy="36000"/>
          </a:xfrm>
          <a:prstGeom prst="rect">
            <a:avLst/>
          </a:prstGeom>
        </p:spPr>
        <p:txBody>
          <a:bodyPr/>
          <a:lstStyle>
            <a:lvl1pPr>
              <a:defRPr sz="100">
                <a:solidFill>
                  <a:schemeClr val="bg1">
                    <a:lumMod val="95000"/>
                  </a:schemeClr>
                </a:solidFill>
              </a:defRPr>
            </a:lvl1pPr>
          </a:lstStyle>
          <a:p>
            <a:fld id="{442AD375-037F-43D0-B059-5172DA06796A}" type="slidenum">
              <a:rPr lang="de-CH" smtClean="0"/>
              <a:pPr/>
              <a:t>‹Nr.›</a:t>
            </a:fld>
            <a:endParaRPr lang="de-CH"/>
          </a:p>
        </p:txBody>
      </p:sp>
      <p:sp>
        <p:nvSpPr>
          <p:cNvPr id="15" name="Textplatzhalter 14">
            <a:extLst>
              <a:ext uri="{FF2B5EF4-FFF2-40B4-BE49-F238E27FC236}">
                <a16:creationId xmlns:a16="http://schemas.microsoft.com/office/drawing/2014/main" id="{0B1F295B-FDA9-499A-98E4-07EDB98CBF4C}"/>
              </a:ext>
            </a:extLst>
          </p:cNvPr>
          <p:cNvSpPr>
            <a:spLocks noGrp="1"/>
          </p:cNvSpPr>
          <p:nvPr>
            <p:ph type="body" sz="quarter" idx="18"/>
          </p:nvPr>
        </p:nvSpPr>
        <p:spPr>
          <a:xfrm>
            <a:off x="0" y="464516"/>
            <a:ext cx="8388000" cy="6393041"/>
          </a:xfrm>
          <a:prstGeom prst="rect">
            <a:avLst/>
          </a:prstGeom>
          <a:noFill/>
        </p:spPr>
        <p:txBody>
          <a:bodyPr wrap="square" lIns="756000" tIns="2088000" anchor="ctr">
            <a:noAutofit/>
          </a:bodyPr>
          <a:lstStyle>
            <a:lvl1pPr>
              <a:defRPr sz="5500" b="1" cap="all" spc="180" baseline="0">
                <a:solidFill>
                  <a:schemeClr val="bg1"/>
                </a:solidFill>
              </a:defRPr>
            </a:lvl1pPr>
            <a:lvl2pPr>
              <a:defRPr sz="6000" b="1">
                <a:solidFill>
                  <a:schemeClr val="bg1"/>
                </a:solidFill>
              </a:defRPr>
            </a:lvl2pPr>
            <a:lvl3pPr>
              <a:defRPr sz="6000" b="1">
                <a:solidFill>
                  <a:schemeClr val="bg1"/>
                </a:solidFill>
              </a:defRPr>
            </a:lvl3pPr>
            <a:lvl4pPr>
              <a:defRPr sz="6000" b="1">
                <a:solidFill>
                  <a:schemeClr val="bg1"/>
                </a:solidFill>
              </a:defRPr>
            </a:lvl4pPr>
            <a:lvl5pPr>
              <a:defRPr sz="6000" b="1">
                <a:solidFill>
                  <a:schemeClr val="bg1"/>
                </a:solidFill>
              </a:defRPr>
            </a:lvl5pPr>
          </a:lstStyle>
          <a:p>
            <a:pPr lvl="0"/>
            <a:r>
              <a:rPr lang="de-DE"/>
              <a:t>Mastertextformat bearbeiten</a:t>
            </a:r>
          </a:p>
        </p:txBody>
      </p:sp>
      <p:pic>
        <p:nvPicPr>
          <p:cNvPr id="9" name="Grafik 8">
            <a:extLst>
              <a:ext uri="{FF2B5EF4-FFF2-40B4-BE49-F238E27FC236}">
                <a16:creationId xmlns:a16="http://schemas.microsoft.com/office/drawing/2014/main" id="{3D215E65-0BCB-4D26-8342-5260562594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4800" y="626400"/>
            <a:ext cx="2862000" cy="992894"/>
          </a:xfrm>
          <a:prstGeom prst="rect">
            <a:avLst/>
          </a:prstGeom>
        </p:spPr>
      </p:pic>
    </p:spTree>
    <p:extLst>
      <p:ext uri="{BB962C8B-B14F-4D97-AF65-F5344CB8AC3E}">
        <p14:creationId xmlns:p14="http://schemas.microsoft.com/office/powerpoint/2010/main" val="1857298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Tree>
    <p:extLst>
      <p:ext uri="{BB962C8B-B14F-4D97-AF65-F5344CB8AC3E}">
        <p14:creationId xmlns:p14="http://schemas.microsoft.com/office/powerpoint/2010/main" val="238492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23D0B3BC-6727-FFDC-55BB-822F80E9AB96}"/>
              </a:ext>
            </a:extLst>
          </p:cNvPr>
          <p:cNvSpPr>
            <a:spLocks noGrp="1"/>
          </p:cNvSpPr>
          <p:nvPr>
            <p:ph type="pic" sz="quarter" idx="13"/>
          </p:nvPr>
        </p:nvSpPr>
        <p:spPr>
          <a:xfrm>
            <a:off x="3686224" y="1575509"/>
            <a:ext cx="1678260" cy="1645993"/>
          </a:xfrm>
          <a:prstGeom prst="ellipse">
            <a:avLst/>
          </a:prstGeom>
        </p:spPr>
        <p:txBody>
          <a:bodyPr/>
          <a:lstStyle/>
          <a:p>
            <a:endParaRPr lang="de-DE"/>
          </a:p>
        </p:txBody>
      </p:sp>
      <p:sp>
        <p:nvSpPr>
          <p:cNvPr id="12" name="Bildplatzhalter 10">
            <a:extLst>
              <a:ext uri="{FF2B5EF4-FFF2-40B4-BE49-F238E27FC236}">
                <a16:creationId xmlns:a16="http://schemas.microsoft.com/office/drawing/2014/main" id="{BD031795-89BE-2595-E5AC-91245C736E3A}"/>
              </a:ext>
            </a:extLst>
          </p:cNvPr>
          <p:cNvSpPr>
            <a:spLocks noGrp="1"/>
          </p:cNvSpPr>
          <p:nvPr>
            <p:ph type="pic" sz="quarter" idx="14"/>
          </p:nvPr>
        </p:nvSpPr>
        <p:spPr>
          <a:xfrm>
            <a:off x="5498612" y="3528573"/>
            <a:ext cx="1678260" cy="1645993"/>
          </a:xfrm>
          <a:prstGeom prst="ellipse">
            <a:avLst/>
          </a:prstGeom>
        </p:spPr>
        <p:txBody>
          <a:bodyPr/>
          <a:lstStyle/>
          <a:p>
            <a:endParaRPr lang="de-DE"/>
          </a:p>
        </p:txBody>
      </p:sp>
      <p:sp>
        <p:nvSpPr>
          <p:cNvPr id="13" name="Bildplatzhalter 10">
            <a:extLst>
              <a:ext uri="{FF2B5EF4-FFF2-40B4-BE49-F238E27FC236}">
                <a16:creationId xmlns:a16="http://schemas.microsoft.com/office/drawing/2014/main" id="{1BE18FEE-67A7-63AA-B807-7CD089E8FB72}"/>
              </a:ext>
            </a:extLst>
          </p:cNvPr>
          <p:cNvSpPr>
            <a:spLocks noGrp="1"/>
          </p:cNvSpPr>
          <p:nvPr>
            <p:ph type="pic" sz="quarter" idx="15"/>
          </p:nvPr>
        </p:nvSpPr>
        <p:spPr>
          <a:xfrm>
            <a:off x="7648624" y="1783007"/>
            <a:ext cx="1678260" cy="1645993"/>
          </a:xfrm>
          <a:prstGeom prst="ellipse">
            <a:avLst/>
          </a:prstGeom>
        </p:spPr>
        <p:txBody>
          <a:bodyPr/>
          <a:lstStyle/>
          <a:p>
            <a:endParaRPr lang="de-DE"/>
          </a:p>
        </p:txBody>
      </p:sp>
      <p:sp>
        <p:nvSpPr>
          <p:cNvPr id="14" name="Bildplatzhalter 10">
            <a:extLst>
              <a:ext uri="{FF2B5EF4-FFF2-40B4-BE49-F238E27FC236}">
                <a16:creationId xmlns:a16="http://schemas.microsoft.com/office/drawing/2014/main" id="{EF8AE01B-AC14-69FD-B2D1-72B5F3033A2F}"/>
              </a:ext>
            </a:extLst>
          </p:cNvPr>
          <p:cNvSpPr>
            <a:spLocks noGrp="1"/>
          </p:cNvSpPr>
          <p:nvPr>
            <p:ph type="pic" sz="quarter" idx="16"/>
          </p:nvPr>
        </p:nvSpPr>
        <p:spPr>
          <a:xfrm>
            <a:off x="5806245" y="566590"/>
            <a:ext cx="1678260" cy="1645993"/>
          </a:xfrm>
          <a:prstGeom prst="ellipse">
            <a:avLst/>
          </a:prstGeom>
        </p:spPr>
        <p:txBody>
          <a:bodyPr/>
          <a:lstStyle/>
          <a:p>
            <a:endParaRPr lang="de-DE"/>
          </a:p>
        </p:txBody>
      </p:sp>
    </p:spTree>
    <p:extLst>
      <p:ext uri="{BB962C8B-B14F-4D97-AF65-F5344CB8AC3E}">
        <p14:creationId xmlns:p14="http://schemas.microsoft.com/office/powerpoint/2010/main" val="4005446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F0F13224-2EE4-4B24-A110-823DC3AEA1C5}"/>
              </a:ext>
            </a:extLst>
          </p:cNvPr>
          <p:cNvSpPr>
            <a:spLocks noGrp="1"/>
          </p:cNvSpPr>
          <p:nvPr>
            <p:ph type="pic" sz="quarter" idx="17" hasCustomPrompt="1"/>
          </p:nvPr>
        </p:nvSpPr>
        <p:spPr>
          <a:xfrm>
            <a:off x="0" y="0"/>
            <a:ext cx="12192000" cy="6858000"/>
          </a:xfrm>
          <a:prstGeom prst="rect">
            <a:avLst/>
          </a:prstGeom>
          <a:pattFill prst="lgCheck">
            <a:fgClr>
              <a:schemeClr val="bg1">
                <a:lumMod val="85000"/>
              </a:schemeClr>
            </a:fgClr>
            <a:bgClr>
              <a:schemeClr val="bg1"/>
            </a:bgClr>
          </a:pattFill>
        </p:spPr>
        <p:txBody>
          <a:bodyPr wrap="square" lIns="0" tIns="720000" bIns="5364000" anchor="ctr">
            <a:noAutofit/>
          </a:bodyPr>
          <a:lstStyle>
            <a:lvl1pPr algn="ctr">
              <a:defRPr sz="1200"/>
            </a:lvl1pPr>
          </a:lstStyle>
          <a:p>
            <a:r>
              <a:rPr lang="de-CH"/>
              <a:t>Bild per «Drag &amp; Drop» einfügen</a:t>
            </a:r>
          </a:p>
        </p:txBody>
      </p:sp>
      <p:sp>
        <p:nvSpPr>
          <p:cNvPr id="16" name="Textplatzhalter 15">
            <a:extLst>
              <a:ext uri="{FF2B5EF4-FFF2-40B4-BE49-F238E27FC236}">
                <a16:creationId xmlns:a16="http://schemas.microsoft.com/office/drawing/2014/main" id="{E631D88E-6F00-4E4C-936F-CCB54F480388}"/>
              </a:ext>
            </a:extLst>
          </p:cNvPr>
          <p:cNvSpPr>
            <a:spLocks noGrp="1"/>
          </p:cNvSpPr>
          <p:nvPr>
            <p:ph type="body" sz="quarter" idx="18" hasCustomPrompt="1"/>
          </p:nvPr>
        </p:nvSpPr>
        <p:spPr>
          <a:xfrm>
            <a:off x="0" y="464765"/>
            <a:ext cx="8388000" cy="6393040"/>
          </a:xfrm>
          <a:custGeom>
            <a:avLst/>
            <a:gdLst>
              <a:gd name="connsiteX0" fmla="*/ 1567748 w 8388000"/>
              <a:gd name="connsiteY0" fmla="*/ 0 h 6393040"/>
              <a:gd name="connsiteX1" fmla="*/ 8388000 w 8388000"/>
              <a:gd name="connsiteY1" fmla="*/ 4943907 h 6393040"/>
              <a:gd name="connsiteX2" fmla="*/ 8113609 w 8388000"/>
              <a:gd name="connsiteY2" fmla="*/ 6393040 h 6393040"/>
              <a:gd name="connsiteX3" fmla="*/ 0 w 8388000"/>
              <a:gd name="connsiteY3" fmla="*/ 6393040 h 6393040"/>
              <a:gd name="connsiteX4" fmla="*/ 0 w 8388000"/>
              <a:gd name="connsiteY4" fmla="*/ 3903235 h 6393040"/>
              <a:gd name="connsiteX5" fmla="*/ 1567748 w 8388000"/>
              <a:gd name="connsiteY5" fmla="*/ 0 h 639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8000" h="6393040">
                <a:moveTo>
                  <a:pt x="1567748" y="0"/>
                </a:moveTo>
                <a:cubicBezTo>
                  <a:pt x="4656560" y="911659"/>
                  <a:pt x="7641522" y="3881812"/>
                  <a:pt x="8388000" y="4943907"/>
                </a:cubicBezTo>
                <a:cubicBezTo>
                  <a:pt x="8345127" y="5310475"/>
                  <a:pt x="8247946" y="5823670"/>
                  <a:pt x="8113609" y="6393040"/>
                </a:cubicBezTo>
                <a:lnTo>
                  <a:pt x="0" y="6393040"/>
                </a:lnTo>
                <a:lnTo>
                  <a:pt x="0" y="3903235"/>
                </a:lnTo>
                <a:cubicBezTo>
                  <a:pt x="358234" y="2462194"/>
                  <a:pt x="915592" y="1127316"/>
                  <a:pt x="1567748" y="0"/>
                </a:cubicBezTo>
                <a:close/>
              </a:path>
            </a:pathLst>
          </a:custGeom>
          <a:solidFill>
            <a:schemeClr val="accent1">
              <a:alpha val="75000"/>
            </a:schemeClr>
          </a:solidFill>
        </p:spPr>
        <p:txBody>
          <a:bodyPr wrap="square">
            <a:noAutofit/>
          </a:bodyPr>
          <a:lstStyle>
            <a:lvl1pPr>
              <a:defRPr sz="100">
                <a:solidFill>
                  <a:schemeClr val="bg1">
                    <a:lumMod val="95000"/>
                  </a:schemeClr>
                </a:solidFill>
              </a:defRPr>
            </a:lvl1pPr>
          </a:lstStyle>
          <a:p>
            <a:pPr lvl="0"/>
            <a:r>
              <a:rPr lang="de-CH"/>
              <a:t> </a:t>
            </a:r>
          </a:p>
        </p:txBody>
      </p:sp>
      <p:sp>
        <p:nvSpPr>
          <p:cNvPr id="7" name="Titel 6">
            <a:extLst>
              <a:ext uri="{FF2B5EF4-FFF2-40B4-BE49-F238E27FC236}">
                <a16:creationId xmlns:a16="http://schemas.microsoft.com/office/drawing/2014/main" id="{F5BBB02B-B220-423D-8107-8951CF70CEB4}"/>
              </a:ext>
            </a:extLst>
          </p:cNvPr>
          <p:cNvSpPr>
            <a:spLocks noGrp="1"/>
          </p:cNvSpPr>
          <p:nvPr>
            <p:ph type="title" hasCustomPrompt="1"/>
          </p:nvPr>
        </p:nvSpPr>
        <p:spPr>
          <a:xfrm>
            <a:off x="757356" y="2528901"/>
            <a:ext cx="9507488" cy="1532932"/>
          </a:xfrm>
        </p:spPr>
        <p:txBody>
          <a:bodyPr anchor="b"/>
          <a:lstStyle>
            <a:lvl1pPr>
              <a:defRPr sz="5500" spc="170" baseline="0">
                <a:solidFill>
                  <a:schemeClr val="bg1"/>
                </a:solidFill>
              </a:defRPr>
            </a:lvl1pPr>
          </a:lstStyle>
          <a:p>
            <a:r>
              <a:rPr lang="de-DE"/>
              <a:t>Haupttitel</a:t>
            </a:r>
            <a:endParaRPr lang="de-CH"/>
          </a:p>
        </p:txBody>
      </p:sp>
      <p:pic>
        <p:nvPicPr>
          <p:cNvPr id="11" name="Grafik 10">
            <a:extLst>
              <a:ext uri="{FF2B5EF4-FFF2-40B4-BE49-F238E27FC236}">
                <a16:creationId xmlns:a16="http://schemas.microsoft.com/office/drawing/2014/main" id="{FC7652F1-17FD-4967-A1B4-ED4923BFD6E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14800" y="626400"/>
            <a:ext cx="2862000" cy="992894"/>
          </a:xfrm>
          <a:prstGeom prst="rect">
            <a:avLst/>
          </a:prstGeom>
        </p:spPr>
      </p:pic>
      <p:sp>
        <p:nvSpPr>
          <p:cNvPr id="3" name="Untertitel 2"/>
          <p:cNvSpPr>
            <a:spLocks noGrp="1"/>
          </p:cNvSpPr>
          <p:nvPr>
            <p:ph type="subTitle" idx="1" hasCustomPrompt="1"/>
          </p:nvPr>
        </p:nvSpPr>
        <p:spPr>
          <a:xfrm>
            <a:off x="760980" y="4206270"/>
            <a:ext cx="9496244" cy="1202950"/>
          </a:xfrm>
        </p:spPr>
        <p:txBody>
          <a:bodyPr/>
          <a:lstStyle>
            <a:lvl1pPr marL="0" indent="0" algn="l">
              <a:buNone/>
              <a:defRPr sz="2500" cap="all" spc="14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CH" noProof="0"/>
              <a:t>Formatvorlage</a:t>
            </a:r>
            <a:r>
              <a:rPr lang="de-DE"/>
              <a:t> des Untertitelmasters durch Klicken bearbeiten</a:t>
            </a:r>
            <a:endParaRPr lang="de-CH"/>
          </a:p>
        </p:txBody>
      </p:sp>
      <p:sp>
        <p:nvSpPr>
          <p:cNvPr id="19" name="Textplatzhalter 18">
            <a:extLst>
              <a:ext uri="{FF2B5EF4-FFF2-40B4-BE49-F238E27FC236}">
                <a16:creationId xmlns:a16="http://schemas.microsoft.com/office/drawing/2014/main" id="{C650E348-91E5-40AB-9978-EC921A3A5099}"/>
              </a:ext>
            </a:extLst>
          </p:cNvPr>
          <p:cNvSpPr>
            <a:spLocks noGrp="1"/>
          </p:cNvSpPr>
          <p:nvPr>
            <p:ph type="body" sz="quarter" idx="13"/>
          </p:nvPr>
        </p:nvSpPr>
        <p:spPr>
          <a:xfrm>
            <a:off x="760980" y="5587263"/>
            <a:ext cx="6551612" cy="6064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18" name="Textplatzhalter 17">
            <a:extLst>
              <a:ext uri="{FF2B5EF4-FFF2-40B4-BE49-F238E27FC236}">
                <a16:creationId xmlns:a16="http://schemas.microsoft.com/office/drawing/2014/main" id="{82EA51DD-2C33-471F-AAE7-3EF2DAF8C8F2}"/>
              </a:ext>
            </a:extLst>
          </p:cNvPr>
          <p:cNvSpPr>
            <a:spLocks noGrp="1"/>
          </p:cNvSpPr>
          <p:nvPr>
            <p:ph type="body" sz="quarter" idx="19" hasCustomPrompt="1"/>
          </p:nvPr>
        </p:nvSpPr>
        <p:spPr>
          <a:xfrm>
            <a:off x="7680177" y="1"/>
            <a:ext cx="4506317" cy="2703277"/>
          </a:xfrm>
          <a:custGeom>
            <a:avLst/>
            <a:gdLst>
              <a:gd name="connsiteX0" fmla="*/ 0 w 4506317"/>
              <a:gd name="connsiteY0" fmla="*/ 0 h 2703277"/>
              <a:gd name="connsiteX1" fmla="*/ 4506317 w 4506317"/>
              <a:gd name="connsiteY1" fmla="*/ 0 h 2703277"/>
              <a:gd name="connsiteX2" fmla="*/ 4506317 w 4506317"/>
              <a:gd name="connsiteY2" fmla="*/ 1398315 h 2703277"/>
              <a:gd name="connsiteX3" fmla="*/ 4045986 w 4506317"/>
              <a:gd name="connsiteY3" fmla="*/ 1623149 h 2703277"/>
              <a:gd name="connsiteX4" fmla="*/ 795782 w 4506317"/>
              <a:gd name="connsiteY4" fmla="*/ 2703277 h 2703277"/>
              <a:gd name="connsiteX5" fmla="*/ 0 w 4506317"/>
              <a:gd name="connsiteY5" fmla="*/ 0 h 270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6317" h="2703277">
                <a:moveTo>
                  <a:pt x="0" y="0"/>
                </a:moveTo>
                <a:lnTo>
                  <a:pt x="4506317" y="0"/>
                </a:lnTo>
                <a:lnTo>
                  <a:pt x="4506317" y="1398315"/>
                </a:lnTo>
                <a:lnTo>
                  <a:pt x="4045986" y="1623149"/>
                </a:lnTo>
                <a:cubicBezTo>
                  <a:pt x="2955388" y="2132330"/>
                  <a:pt x="1843384" y="2489917"/>
                  <a:pt x="795782" y="2703277"/>
                </a:cubicBezTo>
                <a:cubicBezTo>
                  <a:pt x="409123" y="1874699"/>
                  <a:pt x="156289" y="939023"/>
                  <a:pt x="0" y="0"/>
                </a:cubicBezTo>
                <a:close/>
              </a:path>
            </a:pathLst>
          </a:custGeom>
          <a:solidFill>
            <a:schemeClr val="bg1">
              <a:alpha val="75000"/>
            </a:schemeClr>
          </a:solidFill>
        </p:spPr>
        <p:txBody>
          <a:bodyPr wrap="square">
            <a:noAutofit/>
          </a:bodyPr>
          <a:lstStyle>
            <a:lvl1pPr>
              <a:defRPr sz="100">
                <a:solidFill>
                  <a:schemeClr val="bg1">
                    <a:lumMod val="95000"/>
                  </a:schemeClr>
                </a:solidFill>
              </a:defRPr>
            </a:lvl1pPr>
            <a:lvl2pPr>
              <a:defRPr sz="100">
                <a:solidFill>
                  <a:schemeClr val="bg1">
                    <a:lumMod val="95000"/>
                  </a:schemeClr>
                </a:solidFill>
              </a:defRPr>
            </a:lvl2pPr>
            <a:lvl3pPr marL="536575" indent="0">
              <a:buNone/>
              <a:defRPr sz="100">
                <a:solidFill>
                  <a:schemeClr val="bg1">
                    <a:lumMod val="95000"/>
                  </a:schemeClr>
                </a:solidFill>
              </a:defRPr>
            </a:lvl3pPr>
            <a:lvl4pPr>
              <a:defRPr sz="100">
                <a:solidFill>
                  <a:schemeClr val="bg1">
                    <a:lumMod val="95000"/>
                  </a:schemeClr>
                </a:solidFill>
              </a:defRPr>
            </a:lvl4pPr>
            <a:lvl5pPr>
              <a:defRPr sz="100">
                <a:solidFill>
                  <a:schemeClr val="bg1">
                    <a:lumMod val="95000"/>
                  </a:schemeClr>
                </a:solidFill>
              </a:defRPr>
            </a:lvl5pPr>
          </a:lstStyle>
          <a:p>
            <a:pPr lvl="2"/>
            <a:r>
              <a:rPr lang="de-CH"/>
              <a:t> </a:t>
            </a:r>
          </a:p>
        </p:txBody>
      </p:sp>
      <p:sp>
        <p:nvSpPr>
          <p:cNvPr id="20" name="Textplatzhalter 24">
            <a:extLst>
              <a:ext uri="{FF2B5EF4-FFF2-40B4-BE49-F238E27FC236}">
                <a16:creationId xmlns:a16="http://schemas.microsoft.com/office/drawing/2014/main" id="{4E23A4BD-3C97-4C8D-865E-D3F1531EDABA}"/>
              </a:ext>
            </a:extLst>
          </p:cNvPr>
          <p:cNvSpPr>
            <a:spLocks noGrp="1" noChangeAspect="1"/>
          </p:cNvSpPr>
          <p:nvPr>
            <p:ph type="body" sz="quarter" idx="20" hasCustomPrompt="1"/>
          </p:nvPr>
        </p:nvSpPr>
        <p:spPr>
          <a:xfrm>
            <a:off x="8613899" y="624678"/>
            <a:ext cx="2862000" cy="993114"/>
          </a:xfrm>
          <a:blipFill>
            <a:blip r:embed="rId3"/>
            <a:stretch>
              <a:fillRect/>
            </a:stretch>
          </a:blipFill>
        </p:spPr>
        <p:txBody>
          <a:bodyPr/>
          <a:lstStyle>
            <a:lvl1pPr>
              <a:defRPr sz="200"/>
            </a:lvl1pPr>
          </a:lstStyle>
          <a:p>
            <a:pPr lvl="0"/>
            <a:r>
              <a:rPr lang="de-CH"/>
              <a:t> </a:t>
            </a:r>
          </a:p>
        </p:txBody>
      </p:sp>
      <p:sp>
        <p:nvSpPr>
          <p:cNvPr id="21" name="Textfeld 20">
            <a:extLst>
              <a:ext uri="{FF2B5EF4-FFF2-40B4-BE49-F238E27FC236}">
                <a16:creationId xmlns:a16="http://schemas.microsoft.com/office/drawing/2014/main" id="{0A1D2EA3-F68A-448A-9A03-2FD8024AC95B}"/>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a:solidFill>
                  <a:schemeClr val="bg1">
                    <a:lumMod val="75000"/>
                  </a:schemeClr>
                </a:solidFill>
              </a:rPr>
              <a:t>Erstellt durch Vorlagenbauer.ch</a:t>
            </a:r>
          </a:p>
        </p:txBody>
      </p:sp>
    </p:spTree>
    <p:extLst>
      <p:ext uri="{BB962C8B-B14F-4D97-AF65-F5344CB8AC3E}">
        <p14:creationId xmlns:p14="http://schemas.microsoft.com/office/powerpoint/2010/main" val="128267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bg>
      <p:bgRef idx="1001">
        <a:schemeClr val="bg1"/>
      </p:bgRef>
    </p:bg>
    <p:spTree>
      <p:nvGrpSpPr>
        <p:cNvPr id="1" name=""/>
        <p:cNvGrpSpPr/>
        <p:nvPr/>
      </p:nvGrpSpPr>
      <p:grpSpPr>
        <a:xfrm>
          <a:off x="0" y="0"/>
          <a:ext cx="0" cy="0"/>
          <a:chOff x="0" y="0"/>
          <a:chExt cx="0" cy="0"/>
        </a:xfrm>
      </p:grpSpPr>
      <p:sp>
        <p:nvSpPr>
          <p:cNvPr id="11" name="Textplatzhalter 10">
            <a:extLst>
              <a:ext uri="{FF2B5EF4-FFF2-40B4-BE49-F238E27FC236}">
                <a16:creationId xmlns:a16="http://schemas.microsoft.com/office/drawing/2014/main" id="{4EB3A4D8-2759-449E-A747-304A7808C462}"/>
              </a:ext>
            </a:extLst>
          </p:cNvPr>
          <p:cNvSpPr>
            <a:spLocks noGrp="1"/>
          </p:cNvSpPr>
          <p:nvPr>
            <p:ph type="body" sz="quarter" idx="13" hasCustomPrompt="1"/>
          </p:nvPr>
        </p:nvSpPr>
        <p:spPr>
          <a:xfrm>
            <a:off x="755650" y="3573016"/>
            <a:ext cx="4800600" cy="1416769"/>
          </a:xfrm>
        </p:spPr>
        <p:txBody>
          <a:bodyPr/>
          <a:lstStyle>
            <a:lvl1pPr>
              <a:lnSpc>
                <a:spcPts val="5300"/>
              </a:lnSpc>
              <a:defRPr sz="4800" b="1" cap="all" spc="100" baseline="0">
                <a:solidFill>
                  <a:schemeClr val="accent1"/>
                </a:solidFill>
              </a:defRPr>
            </a:lvl1pPr>
            <a:lvl2pPr>
              <a:defRPr sz="4800" b="1" cap="all" baseline="0"/>
            </a:lvl2pPr>
            <a:lvl3pPr>
              <a:defRPr sz="4800" b="1" cap="all" baseline="0"/>
            </a:lvl3pPr>
            <a:lvl4pPr>
              <a:defRPr sz="4800" b="1" cap="all" baseline="0"/>
            </a:lvl4pPr>
            <a:lvl5pPr>
              <a:defRPr sz="4800" b="1" cap="all" baseline="0"/>
            </a:lvl5pPr>
          </a:lstStyle>
          <a:p>
            <a:pPr lvl="0"/>
            <a:r>
              <a:rPr lang="de-DE"/>
              <a:t>Zwischen-Titel</a:t>
            </a:r>
          </a:p>
        </p:txBody>
      </p:sp>
      <p:pic>
        <p:nvPicPr>
          <p:cNvPr id="10" name="Grafik 9">
            <a:extLst>
              <a:ext uri="{FF2B5EF4-FFF2-40B4-BE49-F238E27FC236}">
                <a16:creationId xmlns:a16="http://schemas.microsoft.com/office/drawing/2014/main" id="{E1B79C5B-2420-445E-821E-6C21C7AD7302}"/>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5151437" y="390"/>
            <a:ext cx="7039870" cy="6857610"/>
          </a:xfrm>
          <a:custGeom>
            <a:avLst/>
            <a:gdLst>
              <a:gd name="connsiteX0" fmla="*/ 2076473 w 7039870"/>
              <a:gd name="connsiteY0" fmla="*/ 0 h 6857610"/>
              <a:gd name="connsiteX1" fmla="*/ 7039870 w 7039870"/>
              <a:gd name="connsiteY1" fmla="*/ 0 h 6857610"/>
              <a:gd name="connsiteX2" fmla="*/ 7039870 w 7039870"/>
              <a:gd name="connsiteY2" fmla="*/ 6857610 h 6857610"/>
              <a:gd name="connsiteX3" fmla="*/ 3646749 w 7039870"/>
              <a:gd name="connsiteY3" fmla="*/ 6857610 h 6857610"/>
              <a:gd name="connsiteX4" fmla="*/ 3342410 w 7039870"/>
              <a:gd name="connsiteY4" fmla="*/ 6530776 h 6857610"/>
              <a:gd name="connsiteX5" fmla="*/ 0 w 7039870"/>
              <a:gd name="connsiteY5" fmla="*/ 1116230 h 6857610"/>
              <a:gd name="connsiteX6" fmla="*/ 2076473 w 7039870"/>
              <a:gd name="connsiteY6" fmla="*/ 0 h 685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39870" h="6857610">
                <a:moveTo>
                  <a:pt x="2076473" y="0"/>
                </a:moveTo>
                <a:lnTo>
                  <a:pt x="7039870" y="0"/>
                </a:lnTo>
                <a:lnTo>
                  <a:pt x="7039870" y="6857610"/>
                </a:lnTo>
                <a:lnTo>
                  <a:pt x="3646749" y="6857610"/>
                </a:lnTo>
                <a:lnTo>
                  <a:pt x="3342410" y="6530776"/>
                </a:lnTo>
                <a:cubicBezTo>
                  <a:pt x="1825109" y="4856048"/>
                  <a:pt x="701024" y="2931682"/>
                  <a:pt x="0" y="1116230"/>
                </a:cubicBezTo>
                <a:cubicBezTo>
                  <a:pt x="631473" y="679651"/>
                  <a:pt x="1338246" y="309799"/>
                  <a:pt x="2076473" y="0"/>
                </a:cubicBezTo>
                <a:close/>
              </a:path>
            </a:pathLst>
          </a:custGeom>
        </p:spPr>
      </p:pic>
    </p:spTree>
    <p:extLst>
      <p:ext uri="{BB962C8B-B14F-4D97-AF65-F5344CB8AC3E}">
        <p14:creationId xmlns:p14="http://schemas.microsoft.com/office/powerpoint/2010/main" val="418079689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titel mit Bild">
    <p:bg>
      <p:bgRef idx="1001">
        <a:schemeClr val="bg1"/>
      </p:bgRef>
    </p:bg>
    <p:spTree>
      <p:nvGrpSpPr>
        <p:cNvPr id="1" name=""/>
        <p:cNvGrpSpPr/>
        <p:nvPr/>
      </p:nvGrpSpPr>
      <p:grpSpPr>
        <a:xfrm>
          <a:off x="0" y="0"/>
          <a:ext cx="0" cy="0"/>
          <a:chOff x="0" y="0"/>
          <a:chExt cx="0" cy="0"/>
        </a:xfrm>
      </p:grpSpPr>
      <p:sp>
        <p:nvSpPr>
          <p:cNvPr id="12" name="Bildplatzhalter 11">
            <a:extLst>
              <a:ext uri="{FF2B5EF4-FFF2-40B4-BE49-F238E27FC236}">
                <a16:creationId xmlns:a16="http://schemas.microsoft.com/office/drawing/2014/main" id="{8533C191-0624-4AED-9E30-82780F04BAF0}"/>
              </a:ext>
            </a:extLst>
          </p:cNvPr>
          <p:cNvSpPr>
            <a:spLocks noGrp="1"/>
          </p:cNvSpPr>
          <p:nvPr>
            <p:ph type="pic" sz="quarter" idx="14" hasCustomPrompt="1"/>
          </p:nvPr>
        </p:nvSpPr>
        <p:spPr>
          <a:xfrm>
            <a:off x="5151437" y="390"/>
            <a:ext cx="7040563" cy="6857610"/>
          </a:xfrm>
          <a:custGeom>
            <a:avLst/>
            <a:gdLst>
              <a:gd name="connsiteX0" fmla="*/ 2076473 w 7040563"/>
              <a:gd name="connsiteY0" fmla="*/ 0 h 6857610"/>
              <a:gd name="connsiteX1" fmla="*/ 7040563 w 7040563"/>
              <a:gd name="connsiteY1" fmla="*/ 0 h 6857610"/>
              <a:gd name="connsiteX2" fmla="*/ 7040563 w 7040563"/>
              <a:gd name="connsiteY2" fmla="*/ 6857610 h 6857610"/>
              <a:gd name="connsiteX3" fmla="*/ 3646749 w 7040563"/>
              <a:gd name="connsiteY3" fmla="*/ 6857610 h 6857610"/>
              <a:gd name="connsiteX4" fmla="*/ 3342410 w 7040563"/>
              <a:gd name="connsiteY4" fmla="*/ 6530776 h 6857610"/>
              <a:gd name="connsiteX5" fmla="*/ 0 w 7040563"/>
              <a:gd name="connsiteY5" fmla="*/ 1116230 h 6857610"/>
              <a:gd name="connsiteX6" fmla="*/ 2076473 w 7040563"/>
              <a:gd name="connsiteY6" fmla="*/ 0 h 685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563" h="6857610">
                <a:moveTo>
                  <a:pt x="2076473" y="0"/>
                </a:moveTo>
                <a:lnTo>
                  <a:pt x="7040563" y="0"/>
                </a:lnTo>
                <a:lnTo>
                  <a:pt x="7040563" y="6857610"/>
                </a:lnTo>
                <a:lnTo>
                  <a:pt x="3646749" y="6857610"/>
                </a:lnTo>
                <a:lnTo>
                  <a:pt x="3342410" y="6530776"/>
                </a:lnTo>
                <a:cubicBezTo>
                  <a:pt x="1825109" y="4856048"/>
                  <a:pt x="701024" y="2931682"/>
                  <a:pt x="0" y="1116230"/>
                </a:cubicBezTo>
                <a:cubicBezTo>
                  <a:pt x="631473" y="679651"/>
                  <a:pt x="1338246" y="309799"/>
                  <a:pt x="2076473" y="0"/>
                </a:cubicBezTo>
                <a:close/>
              </a:path>
            </a:pathLst>
          </a:custGeom>
          <a:pattFill prst="lgCheck">
            <a:fgClr>
              <a:schemeClr val="bg1">
                <a:lumMod val="85000"/>
              </a:schemeClr>
            </a:fgClr>
            <a:bgClr>
              <a:schemeClr val="bg1"/>
            </a:bgClr>
          </a:pattFill>
        </p:spPr>
        <p:txBody>
          <a:bodyPr wrap="square" lIns="216000" tIns="720000" bIns="3240000" anchor="ctr">
            <a:noAutofit/>
          </a:bodyPr>
          <a:lstStyle>
            <a:lvl1pPr algn="ctr">
              <a:defRPr sz="1200"/>
            </a:lvl1pPr>
          </a:lstStyle>
          <a:p>
            <a:r>
              <a:rPr lang="de-CH"/>
              <a:t>Bild per «Drag &amp; Drop» einfügen</a:t>
            </a:r>
          </a:p>
        </p:txBody>
      </p:sp>
      <p:sp>
        <p:nvSpPr>
          <p:cNvPr id="6" name="Fußzeilenplatzhalter 5">
            <a:extLst>
              <a:ext uri="{FF2B5EF4-FFF2-40B4-BE49-F238E27FC236}">
                <a16:creationId xmlns:a16="http://schemas.microsoft.com/office/drawing/2014/main" id="{198B2F51-FE27-4B05-A169-62F7E9E34421}"/>
              </a:ext>
            </a:extLst>
          </p:cNvPr>
          <p:cNvSpPr>
            <a:spLocks noGrp="1"/>
          </p:cNvSpPr>
          <p:nvPr>
            <p:ph type="ftr" sz="quarter" idx="11"/>
          </p:nvPr>
        </p:nvSpPr>
        <p:spPr>
          <a:xfrm rot="5400000">
            <a:off x="12030000" y="173204"/>
            <a:ext cx="360000" cy="36000"/>
          </a:xfrm>
          <a:prstGeom prst="rect">
            <a:avLst/>
          </a:prstGeom>
        </p:spPr>
        <p:txBody>
          <a:bodyPr/>
          <a:lstStyle>
            <a:lvl1pPr>
              <a:defRPr sz="100">
                <a:solidFill>
                  <a:schemeClr val="bg2">
                    <a:lumMod val="20000"/>
                    <a:lumOff val="80000"/>
                  </a:schemeClr>
                </a:solidFill>
              </a:defRPr>
            </a:lvl1pPr>
          </a:lstStyle>
          <a:p>
            <a:r>
              <a:rPr lang="de-CH"/>
              <a:t>Fusszeile (Ändern über «Einfügen &gt; Kopf- und Fusszeile»)</a:t>
            </a:r>
          </a:p>
        </p:txBody>
      </p:sp>
      <p:sp>
        <p:nvSpPr>
          <p:cNvPr id="11" name="Textplatzhalter 10">
            <a:extLst>
              <a:ext uri="{FF2B5EF4-FFF2-40B4-BE49-F238E27FC236}">
                <a16:creationId xmlns:a16="http://schemas.microsoft.com/office/drawing/2014/main" id="{4EB3A4D8-2759-449E-A747-304A7808C462}"/>
              </a:ext>
            </a:extLst>
          </p:cNvPr>
          <p:cNvSpPr>
            <a:spLocks noGrp="1"/>
          </p:cNvSpPr>
          <p:nvPr>
            <p:ph type="body" sz="quarter" idx="13" hasCustomPrompt="1"/>
          </p:nvPr>
        </p:nvSpPr>
        <p:spPr>
          <a:xfrm>
            <a:off x="755650" y="3573016"/>
            <a:ext cx="4800600" cy="1416769"/>
          </a:xfrm>
        </p:spPr>
        <p:txBody>
          <a:bodyPr/>
          <a:lstStyle>
            <a:lvl1pPr>
              <a:lnSpc>
                <a:spcPts val="5300"/>
              </a:lnSpc>
              <a:defRPr sz="4800" b="1" cap="all" spc="100" baseline="0">
                <a:solidFill>
                  <a:schemeClr val="accent1"/>
                </a:solidFill>
              </a:defRPr>
            </a:lvl1pPr>
            <a:lvl2pPr>
              <a:defRPr sz="4800" b="1" cap="all" baseline="0"/>
            </a:lvl2pPr>
            <a:lvl3pPr>
              <a:defRPr sz="4800" b="1" cap="all" baseline="0"/>
            </a:lvl3pPr>
            <a:lvl4pPr>
              <a:defRPr sz="4800" b="1" cap="all" baseline="0"/>
            </a:lvl4pPr>
            <a:lvl5pPr>
              <a:defRPr sz="4800" b="1" cap="all" baseline="0"/>
            </a:lvl5pPr>
          </a:lstStyle>
          <a:p>
            <a:pPr lvl="0"/>
            <a:r>
              <a:rPr lang="de-DE"/>
              <a:t>Zwischen-Titel</a:t>
            </a:r>
          </a:p>
        </p:txBody>
      </p:sp>
      <p:sp>
        <p:nvSpPr>
          <p:cNvPr id="21" name="Textplatzhalter 20">
            <a:extLst>
              <a:ext uri="{FF2B5EF4-FFF2-40B4-BE49-F238E27FC236}">
                <a16:creationId xmlns:a16="http://schemas.microsoft.com/office/drawing/2014/main" id="{2E378DB6-D5C1-4E32-AB64-4952C55537FF}"/>
              </a:ext>
            </a:extLst>
          </p:cNvPr>
          <p:cNvSpPr>
            <a:spLocks noGrp="1"/>
          </p:cNvSpPr>
          <p:nvPr>
            <p:ph type="body" sz="quarter" idx="15" hasCustomPrompt="1"/>
          </p:nvPr>
        </p:nvSpPr>
        <p:spPr>
          <a:xfrm>
            <a:off x="4312522" y="2645999"/>
            <a:ext cx="6625672" cy="4212000"/>
          </a:xfrm>
          <a:custGeom>
            <a:avLst/>
            <a:gdLst>
              <a:gd name="connsiteX0" fmla="*/ 3725633 w 6625672"/>
              <a:gd name="connsiteY0" fmla="*/ 0 h 4212000"/>
              <a:gd name="connsiteX1" fmla="*/ 6625672 w 6625672"/>
              <a:gd name="connsiteY1" fmla="*/ 4211524 h 4212000"/>
              <a:gd name="connsiteX2" fmla="*/ 0 w 6625672"/>
              <a:gd name="connsiteY2" fmla="*/ 4212000 h 4212000"/>
              <a:gd name="connsiteX3" fmla="*/ 3725633 w 6625672"/>
              <a:gd name="connsiteY3" fmla="*/ 0 h 4212000"/>
            </a:gdLst>
            <a:ahLst/>
            <a:cxnLst>
              <a:cxn ang="0">
                <a:pos x="connsiteX0" y="connsiteY0"/>
              </a:cxn>
              <a:cxn ang="0">
                <a:pos x="connsiteX1" y="connsiteY1"/>
              </a:cxn>
              <a:cxn ang="0">
                <a:pos x="connsiteX2" y="connsiteY2"/>
              </a:cxn>
              <a:cxn ang="0">
                <a:pos x="connsiteX3" y="connsiteY3"/>
              </a:cxn>
            </a:cxnLst>
            <a:rect l="l" t="t" r="r" b="b"/>
            <a:pathLst>
              <a:path w="6625672" h="4212000">
                <a:moveTo>
                  <a:pt x="3725633" y="0"/>
                </a:moveTo>
                <a:cubicBezTo>
                  <a:pt x="5016811" y="1106167"/>
                  <a:pt x="6005051" y="2807524"/>
                  <a:pt x="6625672" y="4211524"/>
                </a:cubicBezTo>
                <a:lnTo>
                  <a:pt x="0" y="4212000"/>
                </a:lnTo>
                <a:cubicBezTo>
                  <a:pt x="962558" y="2453075"/>
                  <a:pt x="2343144" y="999595"/>
                  <a:pt x="3725633" y="0"/>
                </a:cubicBezTo>
                <a:close/>
              </a:path>
            </a:pathLst>
          </a:custGeom>
          <a:solidFill>
            <a:schemeClr val="accent1">
              <a:alpha val="75000"/>
            </a:schemeClr>
          </a:solidFill>
        </p:spPr>
        <p:txBody>
          <a:bodyPr wrap="square">
            <a:noAutofit/>
          </a:bodyPr>
          <a:lstStyle>
            <a:lvl1pPr>
              <a:defRPr sz="100"/>
            </a:lvl1pPr>
          </a:lstStyle>
          <a:p>
            <a:pPr lvl="0"/>
            <a:r>
              <a:rPr lang="de-CH"/>
              <a:t> </a:t>
            </a:r>
          </a:p>
        </p:txBody>
      </p:sp>
    </p:spTree>
    <p:extLst>
      <p:ext uri="{BB962C8B-B14F-4D97-AF65-F5344CB8AC3E}">
        <p14:creationId xmlns:p14="http://schemas.microsoft.com/office/powerpoint/2010/main" val="402654818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34F5693E-A294-4FA4-B905-78039D2DBF47}"/>
              </a:ext>
            </a:extLst>
          </p:cNvPr>
          <p:cNvSpPr>
            <a:spLocks noGrp="1"/>
          </p:cNvSpPr>
          <p:nvPr>
            <p:ph type="title"/>
          </p:nvPr>
        </p:nvSpPr>
        <p:spPr>
          <a:xfrm>
            <a:off x="756000" y="527215"/>
            <a:ext cx="9507488" cy="1208871"/>
          </a:xfrm>
        </p:spPr>
        <p:txBody>
          <a:bodyPr/>
          <a:lstStyle/>
          <a:p>
            <a:r>
              <a:rPr lang="de-DE"/>
              <a:t>Mastertitelformat bearbeiten</a:t>
            </a:r>
            <a:endParaRPr lang="de-CH"/>
          </a:p>
        </p:txBody>
      </p:sp>
      <p:sp>
        <p:nvSpPr>
          <p:cNvPr id="15" name="Inhaltsplatzhalter 14">
            <a:extLst>
              <a:ext uri="{FF2B5EF4-FFF2-40B4-BE49-F238E27FC236}">
                <a16:creationId xmlns:a16="http://schemas.microsoft.com/office/drawing/2014/main" id="{A97F84AA-AFF8-4C4C-85FC-AF8D364E1479}"/>
              </a:ext>
            </a:extLst>
          </p:cNvPr>
          <p:cNvSpPr>
            <a:spLocks noGrp="1"/>
          </p:cNvSpPr>
          <p:nvPr>
            <p:ph sz="quarter" idx="13"/>
          </p:nvPr>
        </p:nvSpPr>
        <p:spPr>
          <a:xfrm>
            <a:off x="756000" y="2278800"/>
            <a:ext cx="10724400" cy="3708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47957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756000" y="527215"/>
            <a:ext cx="4536000" cy="1208871"/>
          </a:xfrm>
        </p:spPr>
        <p:txBody>
          <a:bodyPr/>
          <a:lstStyle/>
          <a:p>
            <a:r>
              <a:rPr lang="de-DE"/>
              <a:t>Mastertitelformat bearbeiten</a:t>
            </a:r>
            <a:endParaRPr lang="de-CH"/>
          </a:p>
        </p:txBody>
      </p:sp>
      <p:sp>
        <p:nvSpPr>
          <p:cNvPr id="3" name="Inhaltsplatzhalter 2"/>
          <p:cNvSpPr>
            <a:spLocks noGrp="1"/>
          </p:cNvSpPr>
          <p:nvPr>
            <p:ph sz="half" idx="1" hasCustomPrompt="1"/>
          </p:nvPr>
        </p:nvSpPr>
        <p:spPr>
          <a:xfrm>
            <a:off x="756000" y="2278800"/>
            <a:ext cx="5256000" cy="3708000"/>
          </a:xfrm>
        </p:spPr>
        <p:txBody>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Inhaltsplatzhalter 3"/>
          <p:cNvSpPr>
            <a:spLocks noGrp="1"/>
          </p:cNvSpPr>
          <p:nvPr>
            <p:ph sz="half" idx="2" hasCustomPrompt="1"/>
          </p:nvPr>
        </p:nvSpPr>
        <p:spPr>
          <a:xfrm>
            <a:off x="6095999" y="2278800"/>
            <a:ext cx="5256000" cy="3708000"/>
          </a:xfrm>
        </p:spPr>
        <p:txBody>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12" name="Textplatzhalter 11">
            <a:extLst>
              <a:ext uri="{FF2B5EF4-FFF2-40B4-BE49-F238E27FC236}">
                <a16:creationId xmlns:a16="http://schemas.microsoft.com/office/drawing/2014/main" id="{FEB2AC0E-D30A-4744-83F5-67534E497409}"/>
              </a:ext>
            </a:extLst>
          </p:cNvPr>
          <p:cNvSpPr>
            <a:spLocks noGrp="1"/>
          </p:cNvSpPr>
          <p:nvPr>
            <p:ph type="body" sz="quarter" idx="13" hasCustomPrompt="1"/>
          </p:nvPr>
        </p:nvSpPr>
        <p:spPr>
          <a:xfrm>
            <a:off x="6096000" y="525600"/>
            <a:ext cx="4536504" cy="1209600"/>
          </a:xfrm>
        </p:spPr>
        <p:txBody>
          <a:bodyPr vert="horz" lIns="0" tIns="0" rIns="0" bIns="0" rtlCol="0" anchor="ctr">
            <a:noAutofit/>
          </a:bodyPr>
          <a:lstStyle>
            <a:lvl1pPr>
              <a:defRPr lang="de-DE" sz="4000" b="1" cap="all" spc="200" baseline="0" smtClean="0">
                <a:solidFill>
                  <a:schemeClr val="accent1"/>
                </a:solidFill>
                <a:latin typeface="+mj-lt"/>
                <a:ea typeface="+mj-ea"/>
                <a:cs typeface="+mj-cs"/>
              </a:defRPr>
            </a:lvl1pPr>
            <a:lvl2pPr>
              <a:defRPr lang="de-DE" smtClean="0"/>
            </a:lvl2pPr>
            <a:lvl3pPr>
              <a:defRPr lang="de-DE" smtClean="0"/>
            </a:lvl3pPr>
            <a:lvl4pPr>
              <a:defRPr lang="de-DE" smtClean="0"/>
            </a:lvl4pPr>
            <a:lvl5pPr>
              <a:defRPr lang="de-CH"/>
            </a:lvl5pPr>
          </a:lstStyle>
          <a:p>
            <a:pPr lvl="0">
              <a:spcBef>
                <a:spcPct val="0"/>
              </a:spcBef>
            </a:pPr>
            <a:r>
              <a:rPr lang="de-DE"/>
              <a:t>Zweiter Titel</a:t>
            </a:r>
          </a:p>
        </p:txBody>
      </p:sp>
    </p:spTree>
    <p:extLst>
      <p:ext uri="{BB962C8B-B14F-4D97-AF65-F5344CB8AC3E}">
        <p14:creationId xmlns:p14="http://schemas.microsoft.com/office/powerpoint/2010/main" val="3318625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und Bild">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A618F89D-C19C-4644-9F0B-A21DCD91C89F}"/>
              </a:ext>
            </a:extLst>
          </p:cNvPr>
          <p:cNvSpPr>
            <a:spLocks noGrp="1"/>
          </p:cNvSpPr>
          <p:nvPr>
            <p:ph type="pic" sz="quarter" idx="17"/>
          </p:nvPr>
        </p:nvSpPr>
        <p:spPr>
          <a:xfrm>
            <a:off x="6486526" y="2034"/>
            <a:ext cx="5705475" cy="6847880"/>
          </a:xfrm>
          <a:custGeom>
            <a:avLst/>
            <a:gdLst>
              <a:gd name="connsiteX0" fmla="*/ 1332454 w 5705475"/>
              <a:gd name="connsiteY0" fmla="*/ 0 h 6847880"/>
              <a:gd name="connsiteX1" fmla="*/ 5705475 w 5705475"/>
              <a:gd name="connsiteY1" fmla="*/ 477 h 6847880"/>
              <a:gd name="connsiteX2" fmla="*/ 5705475 w 5705475"/>
              <a:gd name="connsiteY2" fmla="*/ 6847880 h 6847880"/>
              <a:gd name="connsiteX3" fmla="*/ 2847644 w 5705475"/>
              <a:gd name="connsiteY3" fmla="*/ 6847880 h 6847880"/>
              <a:gd name="connsiteX4" fmla="*/ 2466666 w 5705475"/>
              <a:gd name="connsiteY4" fmla="*/ 6718440 h 6847880"/>
              <a:gd name="connsiteX5" fmla="*/ 0 w 5705475"/>
              <a:gd name="connsiteY5" fmla="*/ 5560510 h 6847880"/>
              <a:gd name="connsiteX6" fmla="*/ 1332454 w 5705475"/>
              <a:gd name="connsiteY6" fmla="*/ 0 h 6847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5475" h="6847880">
                <a:moveTo>
                  <a:pt x="1332454" y="0"/>
                </a:moveTo>
                <a:lnTo>
                  <a:pt x="5705475" y="477"/>
                </a:lnTo>
                <a:lnTo>
                  <a:pt x="5705475" y="6847880"/>
                </a:lnTo>
                <a:lnTo>
                  <a:pt x="2847644" y="6847880"/>
                </a:lnTo>
                <a:lnTo>
                  <a:pt x="2466666" y="6718440"/>
                </a:lnTo>
                <a:cubicBezTo>
                  <a:pt x="1486675" y="6368081"/>
                  <a:pt x="661579" y="5952616"/>
                  <a:pt x="0" y="5560510"/>
                </a:cubicBezTo>
                <a:cubicBezTo>
                  <a:pt x="10012" y="3577814"/>
                  <a:pt x="542039" y="1659477"/>
                  <a:pt x="1332454" y="0"/>
                </a:cubicBezTo>
                <a:close/>
              </a:path>
            </a:pathLst>
          </a:custGeom>
          <a:pattFill prst="lgCheck">
            <a:fgClr>
              <a:schemeClr val="bg1">
                <a:lumMod val="85000"/>
              </a:schemeClr>
            </a:fgClr>
            <a:bgClr>
              <a:schemeClr val="bg1"/>
            </a:bgClr>
          </a:pattFill>
        </p:spPr>
        <p:txBody>
          <a:bodyPr wrap="square" lIns="0" tIns="720000" bIns="0" anchor="ctr">
            <a:noAutofit/>
          </a:bodyPr>
          <a:lstStyle>
            <a:lvl1pPr algn="ctr">
              <a:defRPr sz="1200"/>
            </a:lvl1pPr>
          </a:lstStyle>
          <a:p>
            <a:r>
              <a:rPr lang="de-DE"/>
              <a:t>Bild durch Klicken auf Symbol hinzufügen</a:t>
            </a:r>
            <a:endParaRPr lang="de-CH"/>
          </a:p>
        </p:txBody>
      </p:sp>
      <p:sp>
        <p:nvSpPr>
          <p:cNvPr id="24" name="Textplatzhalter 23">
            <a:extLst>
              <a:ext uri="{FF2B5EF4-FFF2-40B4-BE49-F238E27FC236}">
                <a16:creationId xmlns:a16="http://schemas.microsoft.com/office/drawing/2014/main" id="{0F173303-7C09-482F-A130-22C7F2BFA579}"/>
              </a:ext>
            </a:extLst>
          </p:cNvPr>
          <p:cNvSpPr>
            <a:spLocks noGrp="1"/>
          </p:cNvSpPr>
          <p:nvPr>
            <p:ph type="body" sz="quarter" idx="18" hasCustomPrompt="1"/>
          </p:nvPr>
        </p:nvSpPr>
        <p:spPr>
          <a:xfrm>
            <a:off x="5454183" y="0"/>
            <a:ext cx="5317716" cy="2623006"/>
          </a:xfrm>
          <a:custGeom>
            <a:avLst/>
            <a:gdLst>
              <a:gd name="connsiteX0" fmla="*/ 0 w 5317716"/>
              <a:gd name="connsiteY0" fmla="*/ 0 h 2623006"/>
              <a:gd name="connsiteX1" fmla="*/ 5317716 w 5317716"/>
              <a:gd name="connsiteY1" fmla="*/ 0 h 2623006"/>
              <a:gd name="connsiteX2" fmla="*/ 5185640 w 5317716"/>
              <a:gd name="connsiteY2" fmla="*/ 231102 h 2623006"/>
              <a:gd name="connsiteX3" fmla="*/ 2966088 w 5317716"/>
              <a:gd name="connsiteY3" fmla="*/ 2623006 h 2623006"/>
              <a:gd name="connsiteX4" fmla="*/ 264200 w 5317716"/>
              <a:gd name="connsiteY4" fmla="*/ 377252 h 2623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17716" h="2623006">
                <a:moveTo>
                  <a:pt x="0" y="0"/>
                </a:moveTo>
                <a:lnTo>
                  <a:pt x="5317716" y="0"/>
                </a:lnTo>
                <a:lnTo>
                  <a:pt x="5185640" y="231102"/>
                </a:lnTo>
                <a:cubicBezTo>
                  <a:pt x="4490905" y="1399431"/>
                  <a:pt x="3635125" y="2156403"/>
                  <a:pt x="2966088" y="2623006"/>
                </a:cubicBezTo>
                <a:cubicBezTo>
                  <a:pt x="1849776" y="2107002"/>
                  <a:pt x="930423" y="1270164"/>
                  <a:pt x="264200" y="377252"/>
                </a:cubicBezTo>
                <a:close/>
              </a:path>
            </a:pathLst>
          </a:custGeom>
          <a:solidFill>
            <a:schemeClr val="accent1">
              <a:alpha val="75000"/>
            </a:schemeClr>
          </a:solidFill>
        </p:spPr>
        <p:txBody>
          <a:bodyPr wrap="square">
            <a:noAutofit/>
          </a:bodyPr>
          <a:lstStyle>
            <a:lvl1pPr>
              <a:defRPr sz="100"/>
            </a:lvl1pPr>
          </a:lstStyle>
          <a:p>
            <a:pPr lvl="0"/>
            <a:r>
              <a:rPr lang="de-CH"/>
              <a:t> </a:t>
            </a:r>
          </a:p>
        </p:txBody>
      </p:sp>
      <p:sp>
        <p:nvSpPr>
          <p:cNvPr id="2" name="Titel 1"/>
          <p:cNvSpPr>
            <a:spLocks noGrp="1"/>
          </p:cNvSpPr>
          <p:nvPr>
            <p:ph type="title"/>
          </p:nvPr>
        </p:nvSpPr>
        <p:spPr>
          <a:xfrm>
            <a:off x="756000" y="527215"/>
            <a:ext cx="5256000" cy="1208871"/>
          </a:xfrm>
        </p:spPr>
        <p:txBody>
          <a:bodyPr/>
          <a:lstStyle/>
          <a:p>
            <a:r>
              <a:rPr lang="de-DE"/>
              <a:t>Mastertitelformat bearbeiten</a:t>
            </a:r>
            <a:endParaRPr lang="de-CH"/>
          </a:p>
        </p:txBody>
      </p:sp>
      <p:sp>
        <p:nvSpPr>
          <p:cNvPr id="25" name="Inhaltsplatzhalter 2">
            <a:extLst>
              <a:ext uri="{FF2B5EF4-FFF2-40B4-BE49-F238E27FC236}">
                <a16:creationId xmlns:a16="http://schemas.microsoft.com/office/drawing/2014/main" id="{4EEC869F-B4EF-41B0-B59C-57EE35D50092}"/>
              </a:ext>
            </a:extLst>
          </p:cNvPr>
          <p:cNvSpPr>
            <a:spLocks noGrp="1"/>
          </p:cNvSpPr>
          <p:nvPr>
            <p:ph sz="half" idx="1" hasCustomPrompt="1"/>
          </p:nvPr>
        </p:nvSpPr>
        <p:spPr>
          <a:xfrm>
            <a:off x="756000" y="2278800"/>
            <a:ext cx="5256000" cy="3708000"/>
          </a:xfrm>
        </p:spPr>
        <p:txBody>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Tree>
    <p:extLst>
      <p:ext uri="{BB962C8B-B14F-4D97-AF65-F5344CB8AC3E}">
        <p14:creationId xmlns:p14="http://schemas.microsoft.com/office/powerpoint/2010/main" val="245175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5999" y="527215"/>
            <a:ext cx="4536000" cy="1208871"/>
          </a:xfrm>
        </p:spPr>
        <p:txBody>
          <a:bodyPr/>
          <a:lstStyle/>
          <a:p>
            <a:r>
              <a:rPr lang="de-DE"/>
              <a:t>Mastertitelformat bearbeiten</a:t>
            </a:r>
            <a:endParaRPr lang="de-CH"/>
          </a:p>
        </p:txBody>
      </p:sp>
      <p:sp>
        <p:nvSpPr>
          <p:cNvPr id="4" name="Inhaltsplatzhalter 3"/>
          <p:cNvSpPr>
            <a:spLocks noGrp="1"/>
          </p:cNvSpPr>
          <p:nvPr>
            <p:ph sz="half" idx="2" hasCustomPrompt="1"/>
          </p:nvPr>
        </p:nvSpPr>
        <p:spPr>
          <a:xfrm>
            <a:off x="6095999" y="2278800"/>
            <a:ext cx="5256000" cy="3708000"/>
          </a:xfrm>
        </p:spPr>
        <p:txBody>
          <a:bodyPr/>
          <a:lstStyle/>
          <a:p>
            <a:pPr lvl="0"/>
            <a:r>
              <a:rPr lang="de-CH" noProof="0"/>
              <a:t>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6" name="Fußzeilenplatzhalter 5">
            <a:extLst>
              <a:ext uri="{FF2B5EF4-FFF2-40B4-BE49-F238E27FC236}">
                <a16:creationId xmlns:a16="http://schemas.microsoft.com/office/drawing/2014/main" id="{C7782AC2-B1F9-49B1-8F1C-175BF9874552}"/>
              </a:ext>
            </a:extLst>
          </p:cNvPr>
          <p:cNvSpPr>
            <a:spLocks noGrp="1"/>
          </p:cNvSpPr>
          <p:nvPr>
            <p:ph type="ftr" sz="quarter" idx="11"/>
          </p:nvPr>
        </p:nvSpPr>
        <p:spPr>
          <a:xfrm rot="5400000">
            <a:off x="12038962" y="162000"/>
            <a:ext cx="360000" cy="36000"/>
          </a:xfrm>
          <a:prstGeom prst="rect">
            <a:avLst/>
          </a:prstGeom>
        </p:spPr>
        <p:txBody>
          <a:bodyPr/>
          <a:lstStyle>
            <a:lvl1pPr>
              <a:defRPr sz="100">
                <a:solidFill>
                  <a:schemeClr val="bg2">
                    <a:lumMod val="20000"/>
                    <a:lumOff val="80000"/>
                  </a:schemeClr>
                </a:solidFill>
              </a:defRPr>
            </a:lvl1pPr>
          </a:lstStyle>
          <a:p>
            <a:r>
              <a:rPr lang="de-CH"/>
              <a:t>Fusszeile (Ändern über «Einfügen &gt; Kopf- und Fusszeile»)</a:t>
            </a:r>
          </a:p>
        </p:txBody>
      </p:sp>
      <p:sp>
        <p:nvSpPr>
          <p:cNvPr id="11" name="Bildplatzhalter 10">
            <a:extLst>
              <a:ext uri="{FF2B5EF4-FFF2-40B4-BE49-F238E27FC236}">
                <a16:creationId xmlns:a16="http://schemas.microsoft.com/office/drawing/2014/main" id="{C1C418AA-13E5-4B64-913D-F85C863C1D7E}"/>
              </a:ext>
            </a:extLst>
          </p:cNvPr>
          <p:cNvSpPr>
            <a:spLocks noGrp="1"/>
          </p:cNvSpPr>
          <p:nvPr>
            <p:ph type="pic" sz="quarter" idx="17"/>
          </p:nvPr>
        </p:nvSpPr>
        <p:spPr>
          <a:xfrm>
            <a:off x="0" y="0"/>
            <a:ext cx="5399088" cy="6858000"/>
          </a:xfrm>
          <a:custGeom>
            <a:avLst/>
            <a:gdLst>
              <a:gd name="connsiteX0" fmla="*/ 0 w 5399088"/>
              <a:gd name="connsiteY0" fmla="*/ 0 h 6858000"/>
              <a:gd name="connsiteX1" fmla="*/ 2960670 w 5399088"/>
              <a:gd name="connsiteY1" fmla="*/ 0 h 6858000"/>
              <a:gd name="connsiteX2" fmla="*/ 3388729 w 5399088"/>
              <a:gd name="connsiteY2" fmla="*/ 359028 h 6858000"/>
              <a:gd name="connsiteX3" fmla="*/ 5399088 w 5399088"/>
              <a:gd name="connsiteY3" fmla="*/ 2458813 h 6858000"/>
              <a:gd name="connsiteX4" fmla="*/ 4111027 w 5399088"/>
              <a:gd name="connsiteY4" fmla="*/ 6858000 h 6858000"/>
              <a:gd name="connsiteX5" fmla="*/ 0 w 5399088"/>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9088" h="6858000">
                <a:moveTo>
                  <a:pt x="0" y="0"/>
                </a:moveTo>
                <a:lnTo>
                  <a:pt x="2960670" y="0"/>
                </a:lnTo>
                <a:lnTo>
                  <a:pt x="3388729" y="359028"/>
                </a:lnTo>
                <a:cubicBezTo>
                  <a:pt x="4358659" y="1198520"/>
                  <a:pt x="5087199" y="2008653"/>
                  <a:pt x="5399088" y="2458813"/>
                </a:cubicBezTo>
                <a:cubicBezTo>
                  <a:pt x="5274237" y="3462028"/>
                  <a:pt x="4718126" y="5628038"/>
                  <a:pt x="4111027" y="6858000"/>
                </a:cubicBezTo>
                <a:lnTo>
                  <a:pt x="0" y="6858000"/>
                </a:lnTo>
                <a:close/>
              </a:path>
            </a:pathLst>
          </a:custGeom>
          <a:pattFill prst="lgCheck">
            <a:fgClr>
              <a:schemeClr val="bg1">
                <a:lumMod val="85000"/>
              </a:schemeClr>
            </a:fgClr>
            <a:bgClr>
              <a:schemeClr val="bg1"/>
            </a:bgClr>
          </a:pattFill>
        </p:spPr>
        <p:txBody>
          <a:bodyPr wrap="square" lIns="0" tIns="720000" bIns="0" anchor="ctr">
            <a:noAutofit/>
          </a:bodyPr>
          <a:lstStyle>
            <a:lvl1pPr algn="ctr">
              <a:defRPr sz="1200"/>
            </a:lvl1pPr>
          </a:lstStyle>
          <a:p>
            <a:r>
              <a:rPr lang="de-DE"/>
              <a:t>Bild durch Klicken auf Symbol hinzufügen</a:t>
            </a:r>
            <a:endParaRPr lang="de-CH"/>
          </a:p>
        </p:txBody>
      </p:sp>
      <p:sp>
        <p:nvSpPr>
          <p:cNvPr id="20" name="Textplatzhalter 19">
            <a:extLst>
              <a:ext uri="{FF2B5EF4-FFF2-40B4-BE49-F238E27FC236}">
                <a16:creationId xmlns:a16="http://schemas.microsoft.com/office/drawing/2014/main" id="{847B2DA7-EAB9-42D9-B225-2A8DA6EBBEE7}"/>
              </a:ext>
            </a:extLst>
          </p:cNvPr>
          <p:cNvSpPr>
            <a:spLocks noGrp="1"/>
          </p:cNvSpPr>
          <p:nvPr>
            <p:ph type="body" sz="quarter" idx="18" hasCustomPrompt="1"/>
          </p:nvPr>
        </p:nvSpPr>
        <p:spPr>
          <a:xfrm>
            <a:off x="1019436" y="4331481"/>
            <a:ext cx="6462161" cy="2528665"/>
          </a:xfrm>
          <a:custGeom>
            <a:avLst/>
            <a:gdLst>
              <a:gd name="connsiteX0" fmla="*/ 428679 w 6462161"/>
              <a:gd name="connsiteY0" fmla="*/ 254 h 2528665"/>
              <a:gd name="connsiteX1" fmla="*/ 6352113 w 6462161"/>
              <a:gd name="connsiteY1" fmla="*/ 1873298 h 2528665"/>
              <a:gd name="connsiteX2" fmla="*/ 6436712 w 6462161"/>
              <a:gd name="connsiteY2" fmla="*/ 2346879 h 2528665"/>
              <a:gd name="connsiteX3" fmla="*/ 6462161 w 6462161"/>
              <a:gd name="connsiteY3" fmla="*/ 2528665 h 2528665"/>
              <a:gd name="connsiteX4" fmla="*/ 1968 w 6462161"/>
              <a:gd name="connsiteY4" fmla="*/ 2528665 h 2528665"/>
              <a:gd name="connsiteX5" fmla="*/ 0 w 6462161"/>
              <a:gd name="connsiteY5" fmla="*/ 1873275 h 2528665"/>
              <a:gd name="connsiteX6" fmla="*/ 197262 w 6462161"/>
              <a:gd name="connsiteY6" fmla="*/ 6613 h 2528665"/>
              <a:gd name="connsiteX7" fmla="*/ 428679 w 6462161"/>
              <a:gd name="connsiteY7" fmla="*/ 254 h 252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2161" h="2528665">
                <a:moveTo>
                  <a:pt x="428679" y="254"/>
                </a:moveTo>
                <a:cubicBezTo>
                  <a:pt x="2831688" y="-21081"/>
                  <a:pt x="5572745" y="1310391"/>
                  <a:pt x="6352113" y="1873298"/>
                </a:cubicBezTo>
                <a:cubicBezTo>
                  <a:pt x="6381118" y="2006119"/>
                  <a:pt x="6409855" y="2166403"/>
                  <a:pt x="6436712" y="2346879"/>
                </a:cubicBezTo>
                <a:lnTo>
                  <a:pt x="6462161" y="2528665"/>
                </a:lnTo>
                <a:lnTo>
                  <a:pt x="1968" y="2528665"/>
                </a:lnTo>
                <a:lnTo>
                  <a:pt x="0" y="1873275"/>
                </a:lnTo>
                <a:cubicBezTo>
                  <a:pt x="16069" y="1219958"/>
                  <a:pt x="85180" y="590670"/>
                  <a:pt x="197262" y="6613"/>
                </a:cubicBezTo>
                <a:cubicBezTo>
                  <a:pt x="273998" y="3038"/>
                  <a:pt x="351163" y="942"/>
                  <a:pt x="428679" y="254"/>
                </a:cubicBezTo>
                <a:close/>
              </a:path>
            </a:pathLst>
          </a:custGeom>
          <a:solidFill>
            <a:schemeClr val="accent1">
              <a:alpha val="75000"/>
            </a:schemeClr>
          </a:solidFill>
        </p:spPr>
        <p:txBody>
          <a:bodyPr wrap="square">
            <a:noAutofit/>
          </a:bodyPr>
          <a:lstStyle>
            <a:lvl1pPr>
              <a:defRPr sz="100">
                <a:solidFill>
                  <a:schemeClr val="bg2">
                    <a:lumMod val="20000"/>
                    <a:lumOff val="80000"/>
                  </a:schemeClr>
                </a:solidFill>
              </a:defRPr>
            </a:lvl1pPr>
            <a:lvl2pPr>
              <a:defRPr sz="100">
                <a:solidFill>
                  <a:schemeClr val="bg2">
                    <a:lumMod val="20000"/>
                    <a:lumOff val="80000"/>
                  </a:schemeClr>
                </a:solidFill>
              </a:defRPr>
            </a:lvl2pPr>
            <a:lvl3pPr>
              <a:defRPr sz="100">
                <a:solidFill>
                  <a:schemeClr val="bg2">
                    <a:lumMod val="20000"/>
                    <a:lumOff val="80000"/>
                  </a:schemeClr>
                </a:solidFill>
              </a:defRPr>
            </a:lvl3pPr>
            <a:lvl4pPr>
              <a:defRPr sz="100">
                <a:solidFill>
                  <a:schemeClr val="bg2">
                    <a:lumMod val="20000"/>
                    <a:lumOff val="80000"/>
                  </a:schemeClr>
                </a:solidFill>
              </a:defRPr>
            </a:lvl4pPr>
            <a:lvl5pPr>
              <a:defRPr sz="100">
                <a:solidFill>
                  <a:schemeClr val="bg2">
                    <a:lumMod val="20000"/>
                    <a:lumOff val="80000"/>
                  </a:schemeClr>
                </a:solidFill>
              </a:defRPr>
            </a:lvl5pPr>
          </a:lstStyle>
          <a:p>
            <a:pPr lvl="0"/>
            <a:r>
              <a:rPr lang="de-CH"/>
              <a:t> </a:t>
            </a:r>
          </a:p>
        </p:txBody>
      </p:sp>
    </p:spTree>
    <p:extLst>
      <p:ext uri="{BB962C8B-B14F-4D97-AF65-F5344CB8AC3E}">
        <p14:creationId xmlns:p14="http://schemas.microsoft.com/office/powerpoint/2010/main" val="1019134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r Bild">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9846EAAB-E9CC-4FBB-A777-DFD68618EF51}"/>
              </a:ext>
            </a:extLst>
          </p:cNvPr>
          <p:cNvSpPr>
            <a:spLocks noGrp="1"/>
          </p:cNvSpPr>
          <p:nvPr>
            <p:ph type="dt" sz="half" idx="10"/>
          </p:nvPr>
        </p:nvSpPr>
        <p:spPr>
          <a:xfrm>
            <a:off x="9660272" y="6039410"/>
            <a:ext cx="1201735" cy="252000"/>
          </a:xfrm>
          <a:prstGeom prst="rect">
            <a:avLst/>
          </a:prstGeom>
        </p:spPr>
        <p:txBody>
          <a:bodyPr/>
          <a:lstStyle/>
          <a:p>
            <a:fld id="{22A960C6-7F10-8049-A02D-B5E798AEC0FD}" type="datetime1">
              <a:rPr lang="de-CH" smtClean="0"/>
              <a:t>22.04.2025</a:t>
            </a:fld>
            <a:endParaRPr lang="de-CH"/>
          </a:p>
        </p:txBody>
      </p:sp>
      <p:sp>
        <p:nvSpPr>
          <p:cNvPr id="4" name="Fußzeilenplatzhalter 3">
            <a:extLst>
              <a:ext uri="{FF2B5EF4-FFF2-40B4-BE49-F238E27FC236}">
                <a16:creationId xmlns:a16="http://schemas.microsoft.com/office/drawing/2014/main" id="{4490A60D-3123-4534-B4E1-1B214E40238B}"/>
              </a:ext>
            </a:extLst>
          </p:cNvPr>
          <p:cNvSpPr>
            <a:spLocks noGrp="1"/>
          </p:cNvSpPr>
          <p:nvPr>
            <p:ph type="ftr" sz="quarter" idx="11"/>
          </p:nvPr>
        </p:nvSpPr>
        <p:spPr>
          <a:xfrm>
            <a:off x="756000" y="6039410"/>
            <a:ext cx="7872875" cy="252000"/>
          </a:xfrm>
          <a:prstGeom prst="rect">
            <a:avLst/>
          </a:prstGeom>
        </p:spPr>
        <p:txBody>
          <a:bodyPr/>
          <a:lstStyle/>
          <a:p>
            <a:r>
              <a:rPr lang="de-CH"/>
              <a:t>Fusszeile (Ändern über «Einfügen &gt; Kopf- und Fusszeile»)</a:t>
            </a:r>
          </a:p>
        </p:txBody>
      </p:sp>
      <p:sp>
        <p:nvSpPr>
          <p:cNvPr id="5" name="Foliennummernplatzhalter 4">
            <a:extLst>
              <a:ext uri="{FF2B5EF4-FFF2-40B4-BE49-F238E27FC236}">
                <a16:creationId xmlns:a16="http://schemas.microsoft.com/office/drawing/2014/main" id="{9CA66DD1-3165-483D-99FB-202ADC04E1FF}"/>
              </a:ext>
            </a:extLst>
          </p:cNvPr>
          <p:cNvSpPr>
            <a:spLocks noGrp="1"/>
          </p:cNvSpPr>
          <p:nvPr>
            <p:ph type="sldNum" sz="quarter" idx="12"/>
          </p:nvPr>
        </p:nvSpPr>
        <p:spPr>
          <a:xfrm>
            <a:off x="10938195" y="6039410"/>
            <a:ext cx="540060" cy="250056"/>
          </a:xfrm>
          <a:prstGeom prst="rect">
            <a:avLst/>
          </a:prstGeom>
        </p:spPr>
        <p:txBody>
          <a:bodyPr/>
          <a:lstStyle/>
          <a:p>
            <a:fld id="{442AD375-037F-43D0-B059-5172DA06796A}" type="slidenum">
              <a:rPr lang="de-CH" smtClean="0"/>
              <a:pPr/>
              <a:t>‹Nr.›</a:t>
            </a:fld>
            <a:endParaRPr lang="de-CH"/>
          </a:p>
        </p:txBody>
      </p:sp>
      <p:sp>
        <p:nvSpPr>
          <p:cNvPr id="10" name="Bildplatzhalter 9">
            <a:extLst>
              <a:ext uri="{FF2B5EF4-FFF2-40B4-BE49-F238E27FC236}">
                <a16:creationId xmlns:a16="http://schemas.microsoft.com/office/drawing/2014/main" id="{DA2EAF5E-4E2D-49E9-9DBF-B3FAD4063C38}"/>
              </a:ext>
            </a:extLst>
          </p:cNvPr>
          <p:cNvSpPr>
            <a:spLocks noGrp="1"/>
          </p:cNvSpPr>
          <p:nvPr>
            <p:ph type="pic" sz="quarter" idx="17"/>
          </p:nvPr>
        </p:nvSpPr>
        <p:spPr>
          <a:xfrm>
            <a:off x="0" y="0"/>
            <a:ext cx="12192000" cy="6858000"/>
          </a:xfrm>
          <a:custGeom>
            <a:avLst/>
            <a:gdLst>
              <a:gd name="connsiteX0" fmla="*/ 0 w 12192000"/>
              <a:gd name="connsiteY0" fmla="*/ 0 h 6858000"/>
              <a:gd name="connsiteX1" fmla="*/ 6941945 w 12192000"/>
              <a:gd name="connsiteY1" fmla="*/ 0 h 6858000"/>
              <a:gd name="connsiteX2" fmla="*/ 12154453 w 12192000"/>
              <a:gd name="connsiteY2" fmla="*/ 3048773 h 6858000"/>
              <a:gd name="connsiteX3" fmla="*/ 12192000 w 12192000"/>
              <a:gd name="connsiteY3" fmla="*/ 3082298 h 6858000"/>
              <a:gd name="connsiteX4" fmla="*/ 121920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6941945" y="0"/>
                </a:lnTo>
                <a:cubicBezTo>
                  <a:pt x="9307006" y="604391"/>
                  <a:pt x="11656864" y="2607014"/>
                  <a:pt x="12154453" y="3048773"/>
                </a:cubicBezTo>
                <a:lnTo>
                  <a:pt x="12192000" y="3082298"/>
                </a:lnTo>
                <a:lnTo>
                  <a:pt x="12192000" y="6858000"/>
                </a:lnTo>
                <a:lnTo>
                  <a:pt x="0" y="6858000"/>
                </a:lnTo>
                <a:close/>
              </a:path>
            </a:pathLst>
          </a:custGeom>
          <a:pattFill prst="lgCheck">
            <a:fgClr>
              <a:schemeClr val="bg1">
                <a:lumMod val="85000"/>
              </a:schemeClr>
            </a:fgClr>
            <a:bgClr>
              <a:schemeClr val="bg1"/>
            </a:bgClr>
          </a:pattFill>
        </p:spPr>
        <p:txBody>
          <a:bodyPr wrap="square" lIns="0" tIns="720000" bIns="0" anchor="ctr">
            <a:noAutofit/>
          </a:bodyPr>
          <a:lstStyle>
            <a:lvl1pPr algn="ctr">
              <a:defRPr sz="1200"/>
            </a:lvl1pPr>
          </a:lstStyle>
          <a:p>
            <a:r>
              <a:rPr lang="de-DE"/>
              <a:t>Bild durch Klicken auf Symbol hinzufügen</a:t>
            </a:r>
            <a:endParaRPr lang="de-CH"/>
          </a:p>
        </p:txBody>
      </p:sp>
    </p:spTree>
    <p:extLst>
      <p:ext uri="{BB962C8B-B14F-4D97-AF65-F5344CB8AC3E}">
        <p14:creationId xmlns:p14="http://schemas.microsoft.com/office/powerpoint/2010/main" val="383798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56000" y="527215"/>
            <a:ext cx="9507488" cy="1208871"/>
          </a:xfrm>
          <a:prstGeom prst="rect">
            <a:avLst/>
          </a:prstGeom>
        </p:spPr>
        <p:txBody>
          <a:bodyPr vert="horz" lIns="0" tIns="0" rIns="0" bIns="0" rtlCol="0" anchor="ctr">
            <a:noAutofit/>
          </a:bodyPr>
          <a:lstStyle/>
          <a:p>
            <a:endParaRPr lang="de-CH"/>
          </a:p>
        </p:txBody>
      </p:sp>
      <p:sp>
        <p:nvSpPr>
          <p:cNvPr id="3" name="Textplatzhalter 2"/>
          <p:cNvSpPr>
            <a:spLocks noGrp="1"/>
          </p:cNvSpPr>
          <p:nvPr>
            <p:ph type="body" idx="1"/>
          </p:nvPr>
        </p:nvSpPr>
        <p:spPr>
          <a:xfrm>
            <a:off x="756000" y="2278843"/>
            <a:ext cx="10724604" cy="3706441"/>
          </a:xfrm>
          <a:prstGeom prst="rect">
            <a:avLst/>
          </a:prstGeom>
        </p:spPr>
        <p:txBody>
          <a:bodyPr vert="horz" lIns="0" tIns="0" rIns="0" bIns="0" rtlCol="0">
            <a:noAutofit/>
          </a:bodyPr>
          <a:lstStyle/>
          <a:p>
            <a:pPr lvl="0"/>
            <a:r>
              <a:rPr lang="de-CH" noProof="0"/>
              <a:t>Autoren Textmasterformat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7" name="Textfeld 6">
            <a:extLst>
              <a:ext uri="{FF2B5EF4-FFF2-40B4-BE49-F238E27FC236}">
                <a16:creationId xmlns:a16="http://schemas.microsoft.com/office/drawing/2014/main" id="{E1126706-F82E-4003-B37F-DDFD46B67EBD}"/>
              </a:ext>
            </a:extLst>
          </p:cNvPr>
          <p:cNvSpPr txBox="1"/>
          <p:nvPr userDrawn="1"/>
        </p:nvSpPr>
        <p:spPr>
          <a:xfrm rot="16200000">
            <a:off x="10704556" y="5198840"/>
            <a:ext cx="3212976" cy="92333"/>
          </a:xfrm>
          <a:prstGeom prst="rect">
            <a:avLst/>
          </a:prstGeom>
          <a:noFill/>
        </p:spPr>
        <p:txBody>
          <a:bodyPr wrap="square" lIns="0" tIns="0" rIns="0" bIns="0" rtlCol="0">
            <a:spAutoFit/>
          </a:bodyPr>
          <a:lstStyle/>
          <a:p>
            <a:r>
              <a:rPr lang="de-CH" sz="600" spc="40" baseline="0">
                <a:solidFill>
                  <a:schemeClr val="bg1">
                    <a:lumMod val="75000"/>
                  </a:schemeClr>
                </a:solidFill>
              </a:rPr>
              <a:t>Erstellt durch Vorlagenbauer.ch</a:t>
            </a:r>
          </a:p>
        </p:txBody>
      </p:sp>
      <p:pic>
        <p:nvPicPr>
          <p:cNvPr id="11" name="Grafik 10">
            <a:extLst>
              <a:ext uri="{FF2B5EF4-FFF2-40B4-BE49-F238E27FC236}">
                <a16:creationId xmlns:a16="http://schemas.microsoft.com/office/drawing/2014/main" id="{6B9FBA22-CADF-45CC-BEDD-F23E7A40C62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60165" y="5930636"/>
            <a:ext cx="704260" cy="800295"/>
          </a:xfrm>
          <a:prstGeom prst="rect">
            <a:avLst/>
          </a:prstGeom>
        </p:spPr>
      </p:pic>
      <p:sp>
        <p:nvSpPr>
          <p:cNvPr id="5" name="Rechteck 4">
            <a:extLst>
              <a:ext uri="{FF2B5EF4-FFF2-40B4-BE49-F238E27FC236}">
                <a16:creationId xmlns:a16="http://schemas.microsoft.com/office/drawing/2014/main" id="{DE115AD0-AB88-6C5A-C727-BD8326877983}"/>
              </a:ext>
            </a:extLst>
          </p:cNvPr>
          <p:cNvSpPr/>
          <p:nvPr userDrawn="1"/>
        </p:nvSpPr>
        <p:spPr>
          <a:xfrm>
            <a:off x="98474" y="5885299"/>
            <a:ext cx="956602" cy="8909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a:solidFill>
                  <a:sysClr val="windowText" lastClr="000000"/>
                </a:solidFill>
              </a:rPr>
              <a:t>Logo deiner Abteilung &gt; Ansicht &gt; Folienmaster &gt; Grafik auf 1. Folie ersetzen</a:t>
            </a:r>
          </a:p>
        </p:txBody>
      </p:sp>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71" r:id="rId2"/>
    <p:sldLayoutId id="2147483672" r:id="rId3"/>
    <p:sldLayoutId id="2147483666" r:id="rId4"/>
    <p:sldLayoutId id="2147483659" r:id="rId5"/>
    <p:sldLayoutId id="2147483661" r:id="rId6"/>
    <p:sldLayoutId id="2147483665" r:id="rId7"/>
    <p:sldLayoutId id="2147483667" r:id="rId8"/>
    <p:sldLayoutId id="2147483663" r:id="rId9"/>
    <p:sldLayoutId id="2147483668" r:id="rId10"/>
    <p:sldLayoutId id="2147483670" r:id="rId11"/>
    <p:sldLayoutId id="2147483669" r:id="rId12"/>
    <p:sldLayoutId id="2147483664" r:id="rId13"/>
  </p:sldLayoutIdLst>
  <p:hf sldNum="0" hdr="0" ftr="0" dt="0"/>
  <p:txStyles>
    <p:titleStyle>
      <a:lvl1pPr algn="l" defTabSz="914400" rtl="0" eaLnBrk="1" latinLnBrk="0" hangingPunct="1">
        <a:lnSpc>
          <a:spcPct val="100000"/>
        </a:lnSpc>
        <a:spcBef>
          <a:spcPct val="0"/>
        </a:spcBef>
        <a:buNone/>
        <a:defRPr sz="4000" b="1" kern="1200" cap="all" spc="200" baseline="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mj-lt"/>
        <a:buNone/>
        <a:defRPr sz="1800" b="0" kern="1200">
          <a:solidFill>
            <a:schemeClr val="bg2"/>
          </a:solidFill>
          <a:latin typeface="+mn-lt"/>
          <a:ea typeface="+mn-ea"/>
          <a:cs typeface="+mn-cs"/>
        </a:defRPr>
      </a:lvl1pPr>
      <a:lvl2pPr marL="542925" indent="-269875"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2pPr>
      <a:lvl3pPr marL="809625" indent="-273050"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3pPr>
      <a:lvl4pPr marL="1076325" indent="-26828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4pPr>
      <a:lvl5pPr marL="1343025" indent="-27463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5pPr>
      <a:lvl6pPr marL="1619250" indent="-27622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6pPr>
      <a:lvl7pPr marL="18859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7pPr>
      <a:lvl8pPr marL="21526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8pPr>
      <a:lvl9pPr marL="24193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3.jpe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2EF9C9-CCF1-0785-04D3-D6E6013D8928}"/>
              </a:ext>
            </a:extLst>
          </p:cNvPr>
          <p:cNvSpPr>
            <a:spLocks noGrp="1"/>
          </p:cNvSpPr>
          <p:nvPr>
            <p:ph type="title"/>
          </p:nvPr>
        </p:nvSpPr>
        <p:spPr/>
        <p:txBody>
          <a:bodyPr/>
          <a:lstStyle/>
          <a:p>
            <a:r>
              <a:rPr lang="de-DE"/>
              <a:t>Herzlich Willkommen!</a:t>
            </a:r>
          </a:p>
        </p:txBody>
      </p:sp>
      <p:sp>
        <p:nvSpPr>
          <p:cNvPr id="3" name="Textfeld 2">
            <a:extLst>
              <a:ext uri="{FF2B5EF4-FFF2-40B4-BE49-F238E27FC236}">
                <a16:creationId xmlns:a16="http://schemas.microsoft.com/office/drawing/2014/main" id="{58F5D58D-9B26-1F46-99F3-E1374CD5D816}"/>
              </a:ext>
            </a:extLst>
          </p:cNvPr>
          <p:cNvSpPr txBox="1"/>
          <p:nvPr/>
        </p:nvSpPr>
        <p:spPr>
          <a:xfrm>
            <a:off x="756000" y="1736086"/>
            <a:ext cx="9907084" cy="3323987"/>
          </a:xfrm>
          <a:prstGeom prst="rect">
            <a:avLst/>
          </a:prstGeom>
        </p:spPr>
        <p:txBody>
          <a:bodyPr vert="horz" lIns="0" tIns="0" rIns="0" bIns="0" rtlCol="0">
            <a:noAutofit/>
          </a:bodyPr>
          <a:lstStyle>
            <a:lvl1pPr indent="0">
              <a:lnSpc>
                <a:spcPct val="100000"/>
              </a:lnSpc>
              <a:spcBef>
                <a:spcPts val="0"/>
              </a:spcBef>
              <a:buFont typeface="+mj-lt"/>
              <a:buNone/>
              <a:defRPr b="0">
                <a:solidFill>
                  <a:schemeClr val="bg2"/>
                </a:solidFill>
                <a:highlight>
                  <a:srgbClr val="FFFF00"/>
                </a:highlight>
              </a:defRPr>
            </a:lvl1pPr>
            <a:lvl2pPr marL="542925" indent="-269875">
              <a:lnSpc>
                <a:spcPct val="100000"/>
              </a:lnSpc>
              <a:spcBef>
                <a:spcPts val="0"/>
              </a:spcBef>
              <a:buFont typeface="Symbol" panose="05050102010706020507" pitchFamily="18" charset="2"/>
              <a:buChar char="·"/>
              <a:defRPr>
                <a:solidFill>
                  <a:schemeClr val="bg2"/>
                </a:solidFill>
              </a:defRPr>
            </a:lvl2pPr>
            <a:lvl3pPr marL="809625" indent="-273050">
              <a:lnSpc>
                <a:spcPct val="100000"/>
              </a:lnSpc>
              <a:spcBef>
                <a:spcPts val="0"/>
              </a:spcBef>
              <a:buFont typeface="Symbol" panose="05050102010706020507" pitchFamily="18" charset="2"/>
              <a:buChar char="·"/>
              <a:defRPr>
                <a:solidFill>
                  <a:schemeClr val="bg2"/>
                </a:solidFill>
              </a:defRPr>
            </a:lvl3pPr>
            <a:lvl4pPr marL="1076325" indent="-268288">
              <a:lnSpc>
                <a:spcPct val="100000"/>
              </a:lnSpc>
              <a:spcBef>
                <a:spcPts val="0"/>
              </a:spcBef>
              <a:buFont typeface="Symbol" panose="05050102010706020507" pitchFamily="18" charset="2"/>
              <a:buChar char="·"/>
              <a:defRPr>
                <a:solidFill>
                  <a:schemeClr val="bg2"/>
                </a:solidFill>
              </a:defRPr>
            </a:lvl4pPr>
            <a:lvl5pPr marL="1343025" indent="-274638">
              <a:lnSpc>
                <a:spcPct val="100000"/>
              </a:lnSpc>
              <a:spcBef>
                <a:spcPts val="0"/>
              </a:spcBef>
              <a:buFont typeface="Symbol" panose="05050102010706020507" pitchFamily="18" charset="2"/>
              <a:buChar char="·"/>
              <a:defRPr>
                <a:solidFill>
                  <a:schemeClr val="bg2"/>
                </a:solidFill>
              </a:defRPr>
            </a:lvl5pPr>
            <a:lvl6pPr marL="1619250" indent="-276225">
              <a:lnSpc>
                <a:spcPct val="90000"/>
              </a:lnSpc>
              <a:spcBef>
                <a:spcPts val="500"/>
              </a:spcBef>
              <a:buFont typeface="Symbol" panose="05050102010706020507" pitchFamily="18" charset="2"/>
              <a:buChar char="·"/>
            </a:lvl6pPr>
            <a:lvl7pPr marL="1885950" indent="-266700">
              <a:lnSpc>
                <a:spcPct val="90000"/>
              </a:lnSpc>
              <a:spcBef>
                <a:spcPts val="500"/>
              </a:spcBef>
              <a:buFont typeface="Symbol" panose="05050102010706020507" pitchFamily="18" charset="2"/>
              <a:buChar char="·"/>
            </a:lvl7pPr>
            <a:lvl8pPr marL="2152650" indent="-266700">
              <a:lnSpc>
                <a:spcPct val="90000"/>
              </a:lnSpc>
              <a:spcBef>
                <a:spcPts val="500"/>
              </a:spcBef>
              <a:buFont typeface="Symbol" panose="05050102010706020507" pitchFamily="18" charset="2"/>
              <a:buChar char="·"/>
            </a:lvl8pPr>
            <a:lvl9pPr marL="2419350" indent="-266700">
              <a:lnSpc>
                <a:spcPct val="90000"/>
              </a:lnSpc>
              <a:spcBef>
                <a:spcPts val="500"/>
              </a:spcBef>
              <a:buFont typeface="Symbol" panose="05050102010706020507" pitchFamily="18" charset="2"/>
              <a:buChar char="·"/>
            </a:lvl9pPr>
          </a:lstStyle>
          <a:p>
            <a:r>
              <a:rPr lang="de-DE" sz="2000"/>
              <a:t>Diese Präsentationsvorlage soll dich bei den nächsten Informationsanlass oder Elternabend unterstützen. Sie funktioniert so:</a:t>
            </a:r>
          </a:p>
          <a:p>
            <a:endParaRPr lang="de-DE" sz="2000"/>
          </a:p>
          <a:p>
            <a:pPr marL="285750" indent="-285750">
              <a:buFont typeface="Arial" panose="020B0604020202020204" pitchFamily="34" charset="0"/>
              <a:buChar char="•"/>
            </a:pPr>
            <a:r>
              <a:rPr lang="de-DE" sz="2000"/>
              <a:t>Vieles ist schon ausgefüllt, überall wo es gelbe Stellen oder Platzhalter hat, kannst du eigene Bilder und Texte ergänzen. Meistens hat es erst eine allgemeine Folie und auf der nächsten Folie dann Platz für die abteilungsspezifischen Ergänzungen</a:t>
            </a:r>
          </a:p>
          <a:p>
            <a:pPr marL="285750" indent="-285750">
              <a:buFont typeface="Arial" panose="020B0604020202020204" pitchFamily="34" charset="0"/>
              <a:buChar char="•"/>
            </a:pPr>
            <a:r>
              <a:rPr lang="de-DE" sz="2000"/>
              <a:t>Das Logo deiner Abteilung musst du via Ansicht &gt; Folienmaster ändern</a:t>
            </a:r>
          </a:p>
          <a:p>
            <a:pPr marL="285750" indent="-285750">
              <a:buFont typeface="Arial" panose="020B0604020202020204" pitchFamily="34" charset="0"/>
              <a:buChar char="•"/>
            </a:pPr>
            <a:r>
              <a:rPr lang="de-DE" sz="2000"/>
              <a:t>Am Ende der Präsentation hat es ausgeblendete Folien. Diese sind dafür da, falls eine Frage z. B. zum Ausbildungsstand der Leitenden kommt</a:t>
            </a:r>
          </a:p>
          <a:p>
            <a:pPr marL="285750" indent="-285750">
              <a:buFont typeface="Arial" panose="020B0604020202020204" pitchFamily="34" charset="0"/>
              <a:buChar char="•"/>
            </a:pPr>
            <a:r>
              <a:rPr lang="de-DE" sz="2000"/>
              <a:t>Du kannst vorhandene Bilder auch mit eigenen austauschen</a:t>
            </a:r>
          </a:p>
          <a:p>
            <a:pPr marL="285750" indent="-285750">
              <a:buFont typeface="Arial" panose="020B0604020202020204" pitchFamily="34" charset="0"/>
              <a:buChar char="•"/>
            </a:pPr>
            <a:r>
              <a:rPr lang="de-DE" sz="2000"/>
              <a:t>Lösche vor der Präsentation unbedingt diese Startfolie </a:t>
            </a:r>
            <a:r>
              <a:rPr lang="de-DE" sz="2000">
                <a:sym typeface="Wingdings" pitchFamily="2" charset="2"/>
              </a:rPr>
              <a:t>;)</a:t>
            </a:r>
          </a:p>
          <a:p>
            <a:endParaRPr lang="de-DE" sz="2000">
              <a:sym typeface="Wingdings" pitchFamily="2" charset="2"/>
            </a:endParaRPr>
          </a:p>
          <a:p>
            <a:r>
              <a:rPr lang="de-DE" sz="2000">
                <a:sym typeface="Wingdings" pitchFamily="2" charset="2"/>
              </a:rPr>
              <a:t>Viel </a:t>
            </a:r>
            <a:r>
              <a:rPr lang="de-DE" sz="2000" err="1">
                <a:sym typeface="Wingdings" pitchFamily="2" charset="2"/>
              </a:rPr>
              <a:t>Spass</a:t>
            </a:r>
            <a:r>
              <a:rPr lang="de-DE" sz="2000">
                <a:sym typeface="Wingdings" pitchFamily="2" charset="2"/>
              </a:rPr>
              <a:t> und gutes Präsentieren!</a:t>
            </a:r>
            <a:endParaRPr lang="de-DE" sz="2000"/>
          </a:p>
          <a:p>
            <a:endParaRPr lang="de-DE" sz="1600"/>
          </a:p>
        </p:txBody>
      </p:sp>
    </p:spTree>
    <p:extLst>
      <p:ext uri="{BB962C8B-B14F-4D97-AF65-F5344CB8AC3E}">
        <p14:creationId xmlns:p14="http://schemas.microsoft.com/office/powerpoint/2010/main" val="958954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029E2-C64C-E4EC-07C8-8BABC39A46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8F1A682-CF11-5209-5154-3299EF525CF1}"/>
              </a:ext>
            </a:extLst>
          </p:cNvPr>
          <p:cNvSpPr>
            <a:spLocks noGrp="1"/>
          </p:cNvSpPr>
          <p:nvPr>
            <p:ph type="title"/>
          </p:nvPr>
        </p:nvSpPr>
        <p:spPr/>
        <p:txBody>
          <a:bodyPr/>
          <a:lstStyle/>
          <a:p>
            <a:r>
              <a:rPr lang="de-DE"/>
              <a:t>Wo und wann Findet Pfadi statt?</a:t>
            </a:r>
          </a:p>
        </p:txBody>
      </p:sp>
      <p:pic>
        <p:nvPicPr>
          <p:cNvPr id="12" name="Bildplatzhalter 11" descr="Ein Bild, das Kleidung, draußen, Person, Zelt enthält.&#10;&#10;Automatisch generierte Beschreibung">
            <a:extLst>
              <a:ext uri="{FF2B5EF4-FFF2-40B4-BE49-F238E27FC236}">
                <a16:creationId xmlns:a16="http://schemas.microsoft.com/office/drawing/2014/main" id="{87610E52-22CB-0458-E7A2-1864167A3460}"/>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a:fillRect/>
          </a:stretch>
        </p:blipFill>
        <p:spPr/>
      </p:pic>
      <p:sp>
        <p:nvSpPr>
          <p:cNvPr id="10" name="Textplatzhalter 9">
            <a:extLst>
              <a:ext uri="{FF2B5EF4-FFF2-40B4-BE49-F238E27FC236}">
                <a16:creationId xmlns:a16="http://schemas.microsoft.com/office/drawing/2014/main" id="{9101925C-5DE9-C8CD-654D-FD523CC48942}"/>
              </a:ext>
            </a:extLst>
          </p:cNvPr>
          <p:cNvSpPr>
            <a:spLocks noGrp="1"/>
          </p:cNvSpPr>
          <p:nvPr>
            <p:ph type="body" sz="quarter" idx="18"/>
          </p:nvPr>
        </p:nvSpPr>
        <p:spPr/>
        <p:txBody>
          <a:bodyPr/>
          <a:lstStyle/>
          <a:p>
            <a:endParaRPr lang="de-DE"/>
          </a:p>
        </p:txBody>
      </p:sp>
      <p:sp>
        <p:nvSpPr>
          <p:cNvPr id="16" name="Textfeld 15">
            <a:extLst>
              <a:ext uri="{FF2B5EF4-FFF2-40B4-BE49-F238E27FC236}">
                <a16:creationId xmlns:a16="http://schemas.microsoft.com/office/drawing/2014/main" id="{7F79A554-021F-25F9-A32E-D2F1A434DCAC}"/>
              </a:ext>
            </a:extLst>
          </p:cNvPr>
          <p:cNvSpPr txBox="1"/>
          <p:nvPr/>
        </p:nvSpPr>
        <p:spPr>
          <a:xfrm rot="21262231">
            <a:off x="2725848" y="6179639"/>
            <a:ext cx="3933178" cy="430887"/>
          </a:xfrm>
          <a:prstGeom prst="rect">
            <a:avLst/>
          </a:prstGeom>
          <a:solidFill>
            <a:schemeClr val="bg1"/>
          </a:solidFill>
        </p:spPr>
        <p:txBody>
          <a:bodyPr wrap="square" lIns="0" tIns="0" rIns="0" bIns="0" rtlCol="0">
            <a:spAutoFit/>
          </a:bodyPr>
          <a:lstStyle/>
          <a:p>
            <a:pPr algn="ctr"/>
            <a:r>
              <a:rPr lang="de-DE" sz="2800" b="1">
                <a:solidFill>
                  <a:schemeClr val="accent1"/>
                </a:solidFill>
                <a:latin typeface="Ink Free" panose="020F0502020204030204" pitchFamily="34" charset="0"/>
                <a:cs typeface="Ink Free" panose="020F0502020204030204" pitchFamily="34" charset="0"/>
              </a:rPr>
              <a:t>zusammen ins Abenteuer</a:t>
            </a:r>
          </a:p>
        </p:txBody>
      </p:sp>
      <p:sp>
        <p:nvSpPr>
          <p:cNvPr id="30" name="Inhaltsplatzhalter 2">
            <a:extLst>
              <a:ext uri="{FF2B5EF4-FFF2-40B4-BE49-F238E27FC236}">
                <a16:creationId xmlns:a16="http://schemas.microsoft.com/office/drawing/2014/main" id="{A2FC6887-D5F4-E30D-41E7-5D05F9D1E96E}"/>
              </a:ext>
            </a:extLst>
          </p:cNvPr>
          <p:cNvSpPr txBox="1">
            <a:spLocks/>
          </p:cNvSpPr>
          <p:nvPr/>
        </p:nvSpPr>
        <p:spPr>
          <a:xfrm>
            <a:off x="335999" y="2355050"/>
            <a:ext cx="6096001" cy="1976157"/>
          </a:xfrm>
          <a:prstGeom prst="rect">
            <a:avLst/>
          </a:prstGeom>
        </p:spPr>
        <p:txBody>
          <a:bodyPr/>
          <a:lstStyle>
            <a:lvl1pPr marL="0" indent="0" algn="l" defTabSz="914400" rtl="0" eaLnBrk="1" latinLnBrk="0" hangingPunct="1">
              <a:lnSpc>
                <a:spcPct val="100000"/>
              </a:lnSpc>
              <a:spcBef>
                <a:spcPts val="0"/>
              </a:spcBef>
              <a:buFont typeface="+mj-lt"/>
              <a:buNone/>
              <a:defRPr sz="1800" b="0" kern="1200">
                <a:solidFill>
                  <a:schemeClr val="bg2"/>
                </a:solidFill>
                <a:latin typeface="+mn-lt"/>
                <a:ea typeface="+mn-ea"/>
                <a:cs typeface="+mn-cs"/>
              </a:defRPr>
            </a:lvl1pPr>
            <a:lvl2pPr marL="542925" indent="-269875"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2pPr>
            <a:lvl3pPr marL="809625" indent="-273050"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3pPr>
            <a:lvl4pPr marL="1076325" indent="-26828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4pPr>
            <a:lvl5pPr marL="1343025" indent="-27463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5pPr>
            <a:lvl6pPr marL="1619250" indent="-27622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6pPr>
            <a:lvl7pPr marL="18859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7pPr>
            <a:lvl8pPr marL="21526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8pPr>
            <a:lvl9pPr marL="24193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9pPr>
          </a:lstStyle>
          <a:p>
            <a:r>
              <a:rPr lang="de-DE" sz="2000" b="1" err="1"/>
              <a:t>Pfadi</a:t>
            </a:r>
            <a:r>
              <a:rPr lang="de-DE" sz="2000" b="1" err="1">
                <a:solidFill>
                  <a:schemeClr val="accent1"/>
                </a:solidFill>
              </a:rPr>
              <a:t>lager</a:t>
            </a:r>
            <a:r>
              <a:rPr lang="de-DE" sz="2000"/>
              <a:t> finden meistens im Sommer und im Frühling/Herbst statt. Die Gruppe übernachtet in einem Pfadiheim an einem anderen Ort, auf einem Bauernhof im Stroh, oder in </a:t>
            </a:r>
            <a:r>
              <a:rPr lang="de-DE" sz="2000" b="1">
                <a:solidFill>
                  <a:schemeClr val="accent1"/>
                </a:solidFill>
              </a:rPr>
              <a:t>Zelten.</a:t>
            </a:r>
            <a:r>
              <a:rPr lang="de-DE" sz="2000"/>
              <a:t> Die Lager sind im Sommer oft 1–2 Wochen lang und im Frühling oder Herbst kürzer. </a:t>
            </a:r>
          </a:p>
        </p:txBody>
      </p:sp>
      <p:sp>
        <p:nvSpPr>
          <p:cNvPr id="31" name="Inhaltsplatzhalter 2">
            <a:extLst>
              <a:ext uri="{FF2B5EF4-FFF2-40B4-BE49-F238E27FC236}">
                <a16:creationId xmlns:a16="http://schemas.microsoft.com/office/drawing/2014/main" id="{3C618340-DCF3-E83D-09CD-B4FF2B2D0170}"/>
              </a:ext>
            </a:extLst>
          </p:cNvPr>
          <p:cNvSpPr txBox="1">
            <a:spLocks/>
          </p:cNvSpPr>
          <p:nvPr/>
        </p:nvSpPr>
        <p:spPr>
          <a:xfrm>
            <a:off x="1261462" y="4234995"/>
            <a:ext cx="5036937" cy="1976157"/>
          </a:xfrm>
          <a:prstGeom prst="rect">
            <a:avLst/>
          </a:prstGeom>
        </p:spPr>
        <p:txBody>
          <a:bodyPr/>
          <a:lstStyle>
            <a:lvl1pPr marL="0" indent="0" algn="l" defTabSz="914400" rtl="0" eaLnBrk="1" latinLnBrk="0" hangingPunct="1">
              <a:lnSpc>
                <a:spcPct val="100000"/>
              </a:lnSpc>
              <a:spcBef>
                <a:spcPts val="0"/>
              </a:spcBef>
              <a:buFont typeface="+mj-lt"/>
              <a:buNone/>
              <a:defRPr sz="1800" b="0" kern="1200">
                <a:solidFill>
                  <a:schemeClr val="bg2"/>
                </a:solidFill>
                <a:latin typeface="+mn-lt"/>
                <a:ea typeface="+mn-ea"/>
                <a:cs typeface="+mn-cs"/>
              </a:defRPr>
            </a:lvl1pPr>
            <a:lvl2pPr marL="542925" indent="-269875"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2pPr>
            <a:lvl3pPr marL="809625" indent="-273050"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3pPr>
            <a:lvl4pPr marL="1076325" indent="-26828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4pPr>
            <a:lvl5pPr marL="1343025" indent="-27463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5pPr>
            <a:lvl6pPr marL="1619250" indent="-27622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6pPr>
            <a:lvl7pPr marL="18859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7pPr>
            <a:lvl8pPr marL="21526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8pPr>
            <a:lvl9pPr marL="24193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9pPr>
          </a:lstStyle>
          <a:p>
            <a:r>
              <a:rPr lang="de-DE" sz="2000"/>
              <a:t>Die Lager behandeln meist ein Thema oder eine Geschichte. Aktivitäten und Lager finden ohne Begleitung der Eltern statt und werden von jungen Erwachsenen geleitet. Diese sind dafür gut ausgebildet.</a:t>
            </a:r>
            <a:br>
              <a:rPr lang="de-DE" sz="2000"/>
            </a:br>
            <a:endParaRPr lang="de-DE" sz="2000"/>
          </a:p>
          <a:p>
            <a:endParaRPr lang="de-DE" sz="2000"/>
          </a:p>
        </p:txBody>
      </p:sp>
      <p:pic>
        <p:nvPicPr>
          <p:cNvPr id="32" name="Grafik 31" descr="Zelt mit einfarbiger Füllung">
            <a:extLst>
              <a:ext uri="{FF2B5EF4-FFF2-40B4-BE49-F238E27FC236}">
                <a16:creationId xmlns:a16="http://schemas.microsoft.com/office/drawing/2014/main" id="{5F5F27FD-970E-DAB3-036E-71A030FE1E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92437" y="790339"/>
            <a:ext cx="1564711" cy="1564711"/>
          </a:xfrm>
          <a:prstGeom prst="rect">
            <a:avLst/>
          </a:prstGeom>
        </p:spPr>
      </p:pic>
      <p:pic>
        <p:nvPicPr>
          <p:cNvPr id="34" name="Grafik 33" descr="Wandern mit einfarbiger Füllung">
            <a:extLst>
              <a:ext uri="{FF2B5EF4-FFF2-40B4-BE49-F238E27FC236}">
                <a16:creationId xmlns:a16="http://schemas.microsoft.com/office/drawing/2014/main" id="{DA1BB8CA-344A-C896-CB3F-BD07AA2DB0A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8934" y="4460665"/>
            <a:ext cx="1083437" cy="1083437"/>
          </a:xfrm>
          <a:prstGeom prst="rect">
            <a:avLst/>
          </a:prstGeom>
        </p:spPr>
      </p:pic>
    </p:spTree>
    <p:extLst>
      <p:ext uri="{BB962C8B-B14F-4D97-AF65-F5344CB8AC3E}">
        <p14:creationId xmlns:p14="http://schemas.microsoft.com/office/powerpoint/2010/main" val="88301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43A64-1E85-1927-661B-4DD5C5CFECE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09DCF06-5563-9825-5A61-FD45818FD89A}"/>
              </a:ext>
            </a:extLst>
          </p:cNvPr>
          <p:cNvSpPr>
            <a:spLocks noGrp="1"/>
          </p:cNvSpPr>
          <p:nvPr>
            <p:ph type="title"/>
          </p:nvPr>
        </p:nvSpPr>
        <p:spPr>
          <a:xfrm>
            <a:off x="755999" y="527215"/>
            <a:ext cx="5969265" cy="1208871"/>
          </a:xfrm>
        </p:spPr>
        <p:txBody>
          <a:bodyPr/>
          <a:lstStyle/>
          <a:p>
            <a:r>
              <a:rPr lang="de-DE"/>
              <a:t>Unser nächstes Lager:</a:t>
            </a:r>
          </a:p>
        </p:txBody>
      </p:sp>
      <p:pic>
        <p:nvPicPr>
          <p:cNvPr id="12" name="Bildplatzhalter 11">
            <a:extLst>
              <a:ext uri="{FF2B5EF4-FFF2-40B4-BE49-F238E27FC236}">
                <a16:creationId xmlns:a16="http://schemas.microsoft.com/office/drawing/2014/main" id="{A54C32EF-A361-0682-B215-7A63C9F535C5}"/>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p:blipFill>
        <p:spPr>
          <a:xfrm>
            <a:off x="6486525" y="10120"/>
            <a:ext cx="5705475" cy="6847880"/>
          </a:xfrm>
        </p:spPr>
      </p:pic>
      <p:sp>
        <p:nvSpPr>
          <p:cNvPr id="10" name="Textplatzhalter 9">
            <a:extLst>
              <a:ext uri="{FF2B5EF4-FFF2-40B4-BE49-F238E27FC236}">
                <a16:creationId xmlns:a16="http://schemas.microsoft.com/office/drawing/2014/main" id="{C66F6659-41B9-B52E-D307-1FFAED3C883E}"/>
              </a:ext>
            </a:extLst>
          </p:cNvPr>
          <p:cNvSpPr>
            <a:spLocks noGrp="1"/>
          </p:cNvSpPr>
          <p:nvPr>
            <p:ph type="body" sz="quarter" idx="18"/>
          </p:nvPr>
        </p:nvSpPr>
        <p:spPr>
          <a:xfrm rot="7752521">
            <a:off x="9036844" y="4825879"/>
            <a:ext cx="5317716" cy="2623006"/>
          </a:xfrm>
        </p:spPr>
        <p:txBody>
          <a:bodyPr/>
          <a:lstStyle/>
          <a:p>
            <a:endParaRPr lang="de-DE"/>
          </a:p>
        </p:txBody>
      </p:sp>
      <p:graphicFrame>
        <p:nvGraphicFramePr>
          <p:cNvPr id="6" name="Tabelle 5">
            <a:extLst>
              <a:ext uri="{FF2B5EF4-FFF2-40B4-BE49-F238E27FC236}">
                <a16:creationId xmlns:a16="http://schemas.microsoft.com/office/drawing/2014/main" id="{DA35BCA6-A394-F4DB-F0E3-D25B103B926C}"/>
              </a:ext>
            </a:extLst>
          </p:cNvPr>
          <p:cNvGraphicFramePr>
            <a:graphicFrameLocks noGrp="1"/>
          </p:cNvGraphicFramePr>
          <p:nvPr>
            <p:extLst>
              <p:ext uri="{D42A27DB-BD31-4B8C-83A1-F6EECF244321}">
                <p14:modId xmlns:p14="http://schemas.microsoft.com/office/powerpoint/2010/main" val="3708743832"/>
              </p:ext>
            </p:extLst>
          </p:nvPr>
        </p:nvGraphicFramePr>
        <p:xfrm>
          <a:off x="632919" y="1999210"/>
          <a:ext cx="5853607" cy="3708000"/>
        </p:xfrm>
        <a:graphic>
          <a:graphicData uri="http://schemas.openxmlformats.org/drawingml/2006/table">
            <a:tbl>
              <a:tblPr firstRow="1" bandRow="1">
                <a:tableStyleId>{5940675A-B579-460E-94D1-54222C63F5DA}</a:tableStyleId>
              </a:tblPr>
              <a:tblGrid>
                <a:gridCol w="1883583">
                  <a:extLst>
                    <a:ext uri="{9D8B030D-6E8A-4147-A177-3AD203B41FA5}">
                      <a16:colId xmlns:a16="http://schemas.microsoft.com/office/drawing/2014/main" val="308407771"/>
                    </a:ext>
                  </a:extLst>
                </a:gridCol>
                <a:gridCol w="3970024">
                  <a:extLst>
                    <a:ext uri="{9D8B030D-6E8A-4147-A177-3AD203B41FA5}">
                      <a16:colId xmlns:a16="http://schemas.microsoft.com/office/drawing/2014/main" val="782363573"/>
                    </a:ext>
                  </a:extLst>
                </a:gridCol>
              </a:tblGrid>
              <a:tr h="468000">
                <a:tc>
                  <a:txBody>
                    <a:bodyPr/>
                    <a:lstStyle/>
                    <a:p>
                      <a:r>
                        <a:rPr lang="de-DE" b="1">
                          <a:solidFill>
                            <a:schemeClr val="accent1"/>
                          </a:solidFill>
                        </a:rPr>
                        <a:t>Dauer:</a:t>
                      </a:r>
                    </a:p>
                  </a:txBody>
                  <a:tcPr anchor="ctr">
                    <a:lnL w="12700" cmpd="sng">
                      <a:noFill/>
                    </a:lnL>
                    <a:lnR w="28575" cap="flat" cmpd="sng" algn="ctr">
                      <a:solidFill>
                        <a:schemeClr val="accent1"/>
                      </a:solidFill>
                      <a:prstDash val="solid"/>
                      <a:round/>
                      <a:headEnd type="none" w="med" len="med"/>
                      <a:tailEnd type="none" w="med" len="med"/>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a:p>
                  </a:txBody>
                  <a:tcPr anchor="ctr">
                    <a:lnL w="28575" cap="flat" cmpd="sng" algn="ctr">
                      <a:solidFill>
                        <a:schemeClr val="accent1"/>
                      </a:solidFill>
                      <a:prstDash val="solid"/>
                      <a:round/>
                      <a:headEnd type="none" w="med" len="med"/>
                      <a:tailEnd type="none" w="med" len="med"/>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630772"/>
                  </a:ext>
                </a:extLst>
              </a:tr>
              <a:tr h="468000">
                <a:tc>
                  <a:txBody>
                    <a:bodyPr/>
                    <a:lstStyle/>
                    <a:p>
                      <a:r>
                        <a:rPr lang="de-DE" b="1">
                          <a:solidFill>
                            <a:schemeClr val="accent1"/>
                          </a:solidFill>
                        </a:rPr>
                        <a:t>Lagerort:</a:t>
                      </a:r>
                    </a:p>
                  </a:txBody>
                  <a:tcPr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a:p>
                  </a:txBody>
                  <a:tcPr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635569"/>
                  </a:ext>
                </a:extLst>
              </a:tr>
              <a:tr h="468000">
                <a:tc>
                  <a:txBody>
                    <a:bodyPr/>
                    <a:lstStyle/>
                    <a:p>
                      <a:r>
                        <a:rPr lang="de-DE" b="1">
                          <a:solidFill>
                            <a:schemeClr val="accent1"/>
                          </a:solidFill>
                        </a:rPr>
                        <a:t>Übernachtung:</a:t>
                      </a:r>
                    </a:p>
                  </a:txBody>
                  <a:tcPr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a:p>
                  </a:txBody>
                  <a:tcPr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0511034"/>
                  </a:ext>
                </a:extLst>
              </a:tr>
              <a:tr h="2304000">
                <a:tc>
                  <a:txBody>
                    <a:bodyPr/>
                    <a:lstStyle/>
                    <a:p>
                      <a:r>
                        <a:rPr lang="de-DE" b="1">
                          <a:solidFill>
                            <a:schemeClr val="accent1"/>
                          </a:solidFill>
                        </a:rPr>
                        <a:t>Wichtige Informationen:</a:t>
                      </a:r>
                    </a:p>
                  </a:txBody>
                  <a:tcP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de-DE"/>
                    </a:p>
                  </a:txBody>
                  <a:tcP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1147351"/>
                  </a:ext>
                </a:extLst>
              </a:tr>
            </a:tbl>
          </a:graphicData>
        </a:graphic>
      </p:graphicFrame>
      <p:pic>
        <p:nvPicPr>
          <p:cNvPr id="7" name="Grafik 6" descr="Zelt mit einfarbiger Füllung">
            <a:extLst>
              <a:ext uri="{FF2B5EF4-FFF2-40B4-BE49-F238E27FC236}">
                <a16:creationId xmlns:a16="http://schemas.microsoft.com/office/drawing/2014/main" id="{C4258B77-556D-ED40-A349-96293A4B4A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42096" y="5416765"/>
            <a:ext cx="1441235" cy="1441235"/>
          </a:xfrm>
          <a:prstGeom prst="rect">
            <a:avLst/>
          </a:prstGeom>
        </p:spPr>
      </p:pic>
    </p:spTree>
    <p:extLst>
      <p:ext uri="{BB962C8B-B14F-4D97-AF65-F5344CB8AC3E}">
        <p14:creationId xmlns:p14="http://schemas.microsoft.com/office/powerpoint/2010/main" val="488211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68D45-53A5-ED94-BF7C-32FCCAA9B4F9}"/>
              </a:ext>
            </a:extLst>
          </p:cNvPr>
          <p:cNvSpPr>
            <a:spLocks noGrp="1"/>
          </p:cNvSpPr>
          <p:nvPr>
            <p:ph type="title"/>
          </p:nvPr>
        </p:nvSpPr>
        <p:spPr/>
        <p:txBody>
          <a:bodyPr/>
          <a:lstStyle/>
          <a:p>
            <a:r>
              <a:rPr lang="de-DE"/>
              <a:t>Wieso Pfadi?</a:t>
            </a:r>
          </a:p>
        </p:txBody>
      </p:sp>
      <p:sp>
        <p:nvSpPr>
          <p:cNvPr id="3" name="Inhaltsplatzhalter 2">
            <a:extLst>
              <a:ext uri="{FF2B5EF4-FFF2-40B4-BE49-F238E27FC236}">
                <a16:creationId xmlns:a16="http://schemas.microsoft.com/office/drawing/2014/main" id="{61A3CDF3-D489-7A87-8ABE-986E47F7648A}"/>
              </a:ext>
            </a:extLst>
          </p:cNvPr>
          <p:cNvSpPr>
            <a:spLocks noGrp="1"/>
          </p:cNvSpPr>
          <p:nvPr>
            <p:ph sz="half" idx="2"/>
          </p:nvPr>
        </p:nvSpPr>
        <p:spPr>
          <a:xfrm>
            <a:off x="6095999" y="2019670"/>
            <a:ext cx="6096000" cy="3708000"/>
          </a:xfrm>
        </p:spPr>
        <p:txBody>
          <a:bodyPr/>
          <a:lstStyle/>
          <a:p>
            <a:pPr marL="285750" indent="-285750">
              <a:buFont typeface="Arial" panose="020B0604020202020204" pitchFamily="34" charset="0"/>
              <a:buChar char="•"/>
            </a:pPr>
            <a:r>
              <a:rPr lang="de-DE" sz="2400" kern="1200"/>
              <a:t>Alle sind willkommen</a:t>
            </a:r>
          </a:p>
          <a:p>
            <a:pPr marL="285750" indent="-285750">
              <a:buFont typeface="Arial" panose="020B0604020202020204" pitchFamily="34" charset="0"/>
              <a:buChar char="•"/>
            </a:pPr>
            <a:r>
              <a:rPr lang="de-DE" sz="2400" kern="1200"/>
              <a:t>Freundschaften fürs Leben</a:t>
            </a:r>
          </a:p>
          <a:p>
            <a:pPr marL="285750" indent="-285750">
              <a:buFont typeface="Arial" panose="020B0604020202020204" pitchFamily="34" charset="0"/>
              <a:buChar char="•"/>
            </a:pPr>
            <a:r>
              <a:rPr lang="de-DE" sz="2400"/>
              <a:t>unvergessliche Aktivitäten in der Gruppe</a:t>
            </a:r>
          </a:p>
          <a:p>
            <a:pPr marL="285750" indent="-285750">
              <a:buFont typeface="Arial" panose="020B0604020202020204" pitchFamily="34" charset="0"/>
              <a:buChar char="•"/>
            </a:pPr>
            <a:r>
              <a:rPr lang="de-DE" sz="2400" kern="1200"/>
              <a:t>Verantwortung für sich und andere übernehmen</a:t>
            </a:r>
          </a:p>
          <a:p>
            <a:pPr marL="285750" indent="-285750">
              <a:buFont typeface="Arial" panose="020B0604020202020204" pitchFamily="34" charset="0"/>
              <a:buChar char="•"/>
            </a:pPr>
            <a:r>
              <a:rPr lang="de-DE" sz="2400" kern="1200"/>
              <a:t>einmalige Erlebnisse in der Natur</a:t>
            </a:r>
          </a:p>
          <a:p>
            <a:pPr marL="285750" indent="-285750">
              <a:buFont typeface="Arial" panose="020B0604020202020204" pitchFamily="34" charset="0"/>
              <a:buChar char="•"/>
            </a:pPr>
            <a:endParaRPr lang="de-DE" sz="2400"/>
          </a:p>
        </p:txBody>
      </p:sp>
      <p:pic>
        <p:nvPicPr>
          <p:cNvPr id="10" name="Bildplatzhalter 9" descr="Ein Bild, das Menschliches Gesicht, Kleidung, Person, Junge enthält.&#10;&#10;Automatisch generierte Beschreibung">
            <a:extLst>
              <a:ext uri="{FF2B5EF4-FFF2-40B4-BE49-F238E27FC236}">
                <a16:creationId xmlns:a16="http://schemas.microsoft.com/office/drawing/2014/main" id="{75108686-6884-6AFA-6DA0-23F3F4FDC131}"/>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a:fillRect/>
          </a:stretch>
        </p:blipFill>
        <p:spPr/>
      </p:pic>
      <p:sp>
        <p:nvSpPr>
          <p:cNvPr id="8" name="Textplatzhalter 7">
            <a:extLst>
              <a:ext uri="{FF2B5EF4-FFF2-40B4-BE49-F238E27FC236}">
                <a16:creationId xmlns:a16="http://schemas.microsoft.com/office/drawing/2014/main" id="{37834850-574D-1FE9-0199-AB1C6165BC5A}"/>
              </a:ext>
            </a:extLst>
          </p:cNvPr>
          <p:cNvSpPr>
            <a:spLocks noGrp="1"/>
          </p:cNvSpPr>
          <p:nvPr>
            <p:ph type="body" sz="quarter" idx="18"/>
          </p:nvPr>
        </p:nvSpPr>
        <p:spPr/>
        <p:txBody>
          <a:bodyPr/>
          <a:lstStyle/>
          <a:p>
            <a:endParaRPr lang="de-DE"/>
          </a:p>
        </p:txBody>
      </p:sp>
      <p:sp>
        <p:nvSpPr>
          <p:cNvPr id="12" name="Textfeld 11">
            <a:extLst>
              <a:ext uri="{FF2B5EF4-FFF2-40B4-BE49-F238E27FC236}">
                <a16:creationId xmlns:a16="http://schemas.microsoft.com/office/drawing/2014/main" id="{D8DC68F3-0B98-404D-48E5-61673B946C91}"/>
              </a:ext>
            </a:extLst>
          </p:cNvPr>
          <p:cNvSpPr txBox="1"/>
          <p:nvPr/>
        </p:nvSpPr>
        <p:spPr>
          <a:xfrm rot="20925426">
            <a:off x="7552746" y="4737390"/>
            <a:ext cx="4632657" cy="984885"/>
          </a:xfrm>
          <a:prstGeom prst="rect">
            <a:avLst/>
          </a:prstGeom>
          <a:noFill/>
        </p:spPr>
        <p:txBody>
          <a:bodyPr wrap="square" lIns="0" tIns="0" rIns="0" bIns="0" rtlCol="0">
            <a:spAutoFit/>
          </a:bodyPr>
          <a:lstStyle/>
          <a:p>
            <a:r>
              <a:rPr lang="de-DE" sz="3200" b="1" err="1">
                <a:solidFill>
                  <a:schemeClr val="accent1"/>
                </a:solidFill>
                <a:latin typeface="Ink Free" panose="020F0502020204030204" pitchFamily="34" charset="0"/>
                <a:cs typeface="Ink Free" panose="020F0502020204030204" pitchFamily="34" charset="0"/>
              </a:rPr>
              <a:t>Spass</a:t>
            </a:r>
            <a:r>
              <a:rPr lang="de-DE" sz="3200" b="1">
                <a:solidFill>
                  <a:schemeClr val="accent1"/>
                </a:solidFill>
                <a:latin typeface="Ink Free" panose="020F0502020204030204" pitchFamily="34" charset="0"/>
                <a:cs typeface="Ink Free" panose="020F0502020204030204" pitchFamily="34" charset="0"/>
              </a:rPr>
              <a:t> und gemeinsame Abenteuer!</a:t>
            </a:r>
          </a:p>
        </p:txBody>
      </p:sp>
    </p:spTree>
    <p:extLst>
      <p:ext uri="{BB962C8B-B14F-4D97-AF65-F5344CB8AC3E}">
        <p14:creationId xmlns:p14="http://schemas.microsoft.com/office/powerpoint/2010/main" val="6108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platzhalter 9" descr="Ein Bild, das Kleidung, Person, Baum, draußen enthält.&#10;&#10;Automatisch generierte Beschreibung">
            <a:extLst>
              <a:ext uri="{FF2B5EF4-FFF2-40B4-BE49-F238E27FC236}">
                <a16:creationId xmlns:a16="http://schemas.microsoft.com/office/drawing/2014/main" id="{563A0755-26A6-CB7C-3BE9-83A0579E9ABA}"/>
              </a:ext>
            </a:extLst>
          </p:cNvPr>
          <p:cNvPicPr>
            <a:picLocks noGrp="1" noChangeAspect="1"/>
          </p:cNvPicPr>
          <p:nvPr>
            <p:ph type="pic" sz="quarter" idx="17"/>
          </p:nvPr>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p:spPr>
      </p:pic>
      <p:sp>
        <p:nvSpPr>
          <p:cNvPr id="6" name="Textplatzhalter 5">
            <a:extLst>
              <a:ext uri="{FF2B5EF4-FFF2-40B4-BE49-F238E27FC236}">
                <a16:creationId xmlns:a16="http://schemas.microsoft.com/office/drawing/2014/main" id="{4221A03E-B694-2CAF-CDB0-628CDF493822}"/>
              </a:ext>
            </a:extLst>
          </p:cNvPr>
          <p:cNvSpPr>
            <a:spLocks noGrp="1"/>
          </p:cNvSpPr>
          <p:nvPr>
            <p:ph type="body" sz="quarter" idx="18"/>
          </p:nvPr>
        </p:nvSpPr>
        <p:spPr/>
        <p:txBody>
          <a:bodyPr/>
          <a:lstStyle/>
          <a:p>
            <a:r>
              <a:rPr lang="de-DE"/>
              <a:t>Fragen?</a:t>
            </a:r>
          </a:p>
        </p:txBody>
      </p:sp>
      <p:sp>
        <p:nvSpPr>
          <p:cNvPr id="7" name="Textplatzhalter 6">
            <a:extLst>
              <a:ext uri="{FF2B5EF4-FFF2-40B4-BE49-F238E27FC236}">
                <a16:creationId xmlns:a16="http://schemas.microsoft.com/office/drawing/2014/main" id="{21BC69E2-435D-73D2-F64E-83C59B9B3E90}"/>
              </a:ext>
            </a:extLst>
          </p:cNvPr>
          <p:cNvSpPr>
            <a:spLocks noGrp="1"/>
          </p:cNvSpPr>
          <p:nvPr>
            <p:ph type="body" sz="quarter" idx="19"/>
          </p:nvPr>
        </p:nvSpPr>
        <p:spPr/>
        <p:txBody>
          <a:bodyPr/>
          <a:lstStyle/>
          <a:p>
            <a:endParaRPr lang="de-DE"/>
          </a:p>
        </p:txBody>
      </p:sp>
      <p:sp>
        <p:nvSpPr>
          <p:cNvPr id="8" name="Textplatzhalter 7">
            <a:extLst>
              <a:ext uri="{FF2B5EF4-FFF2-40B4-BE49-F238E27FC236}">
                <a16:creationId xmlns:a16="http://schemas.microsoft.com/office/drawing/2014/main" id="{539C3B6C-D732-C3EC-4569-17197F11DF8A}"/>
              </a:ext>
            </a:extLst>
          </p:cNvPr>
          <p:cNvSpPr>
            <a:spLocks noGrp="1"/>
          </p:cNvSpPr>
          <p:nvPr>
            <p:ph type="body" sz="quarter" idx="20"/>
          </p:nvPr>
        </p:nvSpPr>
        <p:spPr/>
        <p:txBody>
          <a:bodyPr/>
          <a:lstStyle/>
          <a:p>
            <a:endParaRPr lang="de-DE"/>
          </a:p>
        </p:txBody>
      </p:sp>
    </p:spTree>
    <p:extLst>
      <p:ext uri="{BB962C8B-B14F-4D97-AF65-F5344CB8AC3E}">
        <p14:creationId xmlns:p14="http://schemas.microsoft.com/office/powerpoint/2010/main" val="2116740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0EE8D-9522-F7CA-36C9-910F566E07CB}"/>
              </a:ext>
            </a:extLst>
          </p:cNvPr>
          <p:cNvSpPr>
            <a:spLocks noGrp="1"/>
          </p:cNvSpPr>
          <p:nvPr>
            <p:ph type="title"/>
          </p:nvPr>
        </p:nvSpPr>
        <p:spPr/>
        <p:txBody>
          <a:bodyPr/>
          <a:lstStyle/>
          <a:p>
            <a:r>
              <a:rPr lang="de-DE"/>
              <a:t>Ausbildungs-</a:t>
            </a:r>
            <a:br>
              <a:rPr lang="de-DE"/>
            </a:br>
            <a:r>
              <a:rPr lang="de-DE" err="1"/>
              <a:t>modell</a:t>
            </a:r>
            <a:endParaRPr lang="de-DE"/>
          </a:p>
        </p:txBody>
      </p:sp>
      <p:pic>
        <p:nvPicPr>
          <p:cNvPr id="4" name="Grafik 3" descr="Ein Bild, das Text, Screenshot, Karte Menü, Design enthält.&#10;&#10;KI-generierte Inhalte können fehlerhaft sein.">
            <a:extLst>
              <a:ext uri="{FF2B5EF4-FFF2-40B4-BE49-F238E27FC236}">
                <a16:creationId xmlns:a16="http://schemas.microsoft.com/office/drawing/2014/main" id="{CBD99209-2D30-B469-DCDD-91B2A6D5622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91504" y="4225"/>
            <a:ext cx="5744496" cy="6770299"/>
          </a:xfrm>
          <a:prstGeom prst="rect">
            <a:avLst/>
          </a:prstGeom>
        </p:spPr>
      </p:pic>
    </p:spTree>
    <p:extLst>
      <p:ext uri="{BB962C8B-B14F-4D97-AF65-F5344CB8AC3E}">
        <p14:creationId xmlns:p14="http://schemas.microsoft.com/office/powerpoint/2010/main" val="189359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0448F-1C6A-EE3B-BB19-1BEDCBEFC1C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92EC8A-6569-B063-B210-E5964EAD12A2}"/>
              </a:ext>
            </a:extLst>
          </p:cNvPr>
          <p:cNvSpPr>
            <a:spLocks noGrp="1"/>
          </p:cNvSpPr>
          <p:nvPr>
            <p:ph type="title"/>
          </p:nvPr>
        </p:nvSpPr>
        <p:spPr/>
        <p:txBody>
          <a:bodyPr/>
          <a:lstStyle/>
          <a:p>
            <a:r>
              <a:rPr lang="de-DE"/>
              <a:t>Betreuungs-</a:t>
            </a:r>
            <a:br>
              <a:rPr lang="de-DE"/>
            </a:br>
            <a:r>
              <a:rPr lang="de-DE"/>
              <a:t>Netzwerk</a:t>
            </a:r>
          </a:p>
        </p:txBody>
      </p:sp>
      <p:pic>
        <p:nvPicPr>
          <p:cNvPr id="5" name="Grafik 4" descr="Ein Bild, das Text, Klebezettel, Design enthält.&#10;&#10;KI-generierte Inhalte können fehlerhaft sein.">
            <a:extLst>
              <a:ext uri="{FF2B5EF4-FFF2-40B4-BE49-F238E27FC236}">
                <a16:creationId xmlns:a16="http://schemas.microsoft.com/office/drawing/2014/main" id="{CD15B1E4-E0FB-82FA-72DC-55B6602F56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21786" y="134946"/>
            <a:ext cx="6794909" cy="6588107"/>
          </a:xfrm>
          <a:prstGeom prst="rect">
            <a:avLst/>
          </a:prstGeom>
        </p:spPr>
      </p:pic>
    </p:spTree>
    <p:extLst>
      <p:ext uri="{BB962C8B-B14F-4D97-AF65-F5344CB8AC3E}">
        <p14:creationId xmlns:p14="http://schemas.microsoft.com/office/powerpoint/2010/main" val="395469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87971D-38C8-CDEF-2043-65AA824997EF}"/>
              </a:ext>
            </a:extLst>
          </p:cNvPr>
          <p:cNvSpPr>
            <a:spLocks noGrp="1"/>
          </p:cNvSpPr>
          <p:nvPr>
            <p:ph type="title"/>
          </p:nvPr>
        </p:nvSpPr>
        <p:spPr/>
        <p:txBody>
          <a:bodyPr/>
          <a:lstStyle/>
          <a:p>
            <a:r>
              <a:rPr lang="de-DE"/>
              <a:t>Wo Findet Pfadi statt?</a:t>
            </a:r>
          </a:p>
        </p:txBody>
      </p:sp>
      <p:pic>
        <p:nvPicPr>
          <p:cNvPr id="12" name="Bildplatzhalter 11" descr="Ein Bild, das Kleidung, draußen, Person, Zelt enthält.&#10;&#10;Automatisch generierte Beschreibung">
            <a:extLst>
              <a:ext uri="{FF2B5EF4-FFF2-40B4-BE49-F238E27FC236}">
                <a16:creationId xmlns:a16="http://schemas.microsoft.com/office/drawing/2014/main" id="{5AA13747-ABC9-86CB-72FC-6164D050F789}"/>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a:fillRect/>
          </a:stretch>
        </p:blipFill>
        <p:spPr/>
      </p:pic>
      <p:sp>
        <p:nvSpPr>
          <p:cNvPr id="10" name="Textplatzhalter 9">
            <a:extLst>
              <a:ext uri="{FF2B5EF4-FFF2-40B4-BE49-F238E27FC236}">
                <a16:creationId xmlns:a16="http://schemas.microsoft.com/office/drawing/2014/main" id="{4D37DDDE-2ADE-2A37-F83E-559D712E7B24}"/>
              </a:ext>
            </a:extLst>
          </p:cNvPr>
          <p:cNvSpPr>
            <a:spLocks noGrp="1"/>
          </p:cNvSpPr>
          <p:nvPr>
            <p:ph type="body" sz="quarter" idx="18"/>
          </p:nvPr>
        </p:nvSpPr>
        <p:spPr/>
        <p:txBody>
          <a:bodyPr/>
          <a:lstStyle/>
          <a:p>
            <a:endParaRPr lang="de-DE"/>
          </a:p>
        </p:txBody>
      </p:sp>
      <p:graphicFrame>
        <p:nvGraphicFramePr>
          <p:cNvPr id="13" name="Inhaltsplatzhalter 12">
            <a:extLst>
              <a:ext uri="{FF2B5EF4-FFF2-40B4-BE49-F238E27FC236}">
                <a16:creationId xmlns:a16="http://schemas.microsoft.com/office/drawing/2014/main" id="{CBAC6B8A-743B-C79A-7861-5E5756289C4A}"/>
              </a:ext>
            </a:extLst>
          </p:cNvPr>
          <p:cNvGraphicFramePr>
            <a:graphicFrameLocks noGrp="1"/>
          </p:cNvGraphicFramePr>
          <p:nvPr>
            <p:ph sz="half" idx="1"/>
            <p:extLst>
              <p:ext uri="{D42A27DB-BD31-4B8C-83A1-F6EECF244321}">
                <p14:modId xmlns:p14="http://schemas.microsoft.com/office/powerpoint/2010/main" val="3703288381"/>
              </p:ext>
            </p:extLst>
          </p:nvPr>
        </p:nvGraphicFramePr>
        <p:xfrm>
          <a:off x="476985" y="1772506"/>
          <a:ext cx="5933353" cy="42669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Textfeld 15">
            <a:extLst>
              <a:ext uri="{FF2B5EF4-FFF2-40B4-BE49-F238E27FC236}">
                <a16:creationId xmlns:a16="http://schemas.microsoft.com/office/drawing/2014/main" id="{DC5E767D-1D87-C725-2800-98A2937442F0}"/>
              </a:ext>
            </a:extLst>
          </p:cNvPr>
          <p:cNvSpPr txBox="1"/>
          <p:nvPr/>
        </p:nvSpPr>
        <p:spPr>
          <a:xfrm>
            <a:off x="2792361" y="5965963"/>
            <a:ext cx="4331110" cy="861774"/>
          </a:xfrm>
          <a:prstGeom prst="rect">
            <a:avLst/>
          </a:prstGeom>
          <a:solidFill>
            <a:schemeClr val="bg1"/>
          </a:solidFill>
        </p:spPr>
        <p:txBody>
          <a:bodyPr wrap="square" lIns="0" tIns="0" rIns="0" bIns="0" rtlCol="0">
            <a:spAutoFit/>
          </a:bodyPr>
          <a:lstStyle/>
          <a:p>
            <a:pPr algn="ctr"/>
            <a:r>
              <a:rPr lang="de-DE" sz="2800" b="1">
                <a:solidFill>
                  <a:schemeClr val="accent1"/>
                </a:solidFill>
                <a:latin typeface="Ink Free" panose="020F0502020204030204" pitchFamily="34" charset="0"/>
                <a:cs typeface="Ink Free" panose="020F0502020204030204" pitchFamily="34" charset="0"/>
              </a:rPr>
              <a:t>der </a:t>
            </a:r>
            <a:r>
              <a:rPr lang="de-DE" sz="2800" b="1" err="1">
                <a:solidFill>
                  <a:schemeClr val="accent1"/>
                </a:solidFill>
                <a:latin typeface="Ink Free" panose="020F0502020204030204" pitchFamily="34" charset="0"/>
                <a:cs typeface="Ink Free" panose="020F0502020204030204" pitchFamily="34" charset="0"/>
              </a:rPr>
              <a:t>grösste</a:t>
            </a:r>
            <a:r>
              <a:rPr lang="de-DE" sz="2800" b="1">
                <a:solidFill>
                  <a:schemeClr val="accent1"/>
                </a:solidFill>
                <a:latin typeface="Ink Free" panose="020F0502020204030204" pitchFamily="34" charset="0"/>
                <a:cs typeface="Ink Free" panose="020F0502020204030204" pitchFamily="34" charset="0"/>
              </a:rPr>
              <a:t> Jugendverband der Schweiz</a:t>
            </a:r>
          </a:p>
        </p:txBody>
      </p:sp>
    </p:spTree>
    <p:extLst>
      <p:ext uri="{BB962C8B-B14F-4D97-AF65-F5344CB8AC3E}">
        <p14:creationId xmlns:p14="http://schemas.microsoft.com/office/powerpoint/2010/main" val="1083988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A8E7131-CE46-41B9-93D7-D12B8B4620ED}"/>
              </a:ext>
            </a:extLst>
          </p:cNvPr>
          <p:cNvSpPr>
            <a:spLocks noGrp="1"/>
          </p:cNvSpPr>
          <p:nvPr>
            <p:ph type="title"/>
          </p:nvPr>
        </p:nvSpPr>
        <p:spPr>
          <a:xfrm>
            <a:off x="757355" y="2528901"/>
            <a:ext cx="10832961" cy="1532932"/>
          </a:xfrm>
        </p:spPr>
        <p:txBody>
          <a:bodyPr/>
          <a:lstStyle/>
          <a:p>
            <a:r>
              <a:rPr lang="de-CH" noProof="0" err="1"/>
              <a:t>PFaDI</a:t>
            </a:r>
            <a:endParaRPr lang="de-CH" noProof="0"/>
          </a:p>
        </p:txBody>
      </p:sp>
      <p:sp>
        <p:nvSpPr>
          <p:cNvPr id="6" name="Untertitel 5">
            <a:extLst>
              <a:ext uri="{FF2B5EF4-FFF2-40B4-BE49-F238E27FC236}">
                <a16:creationId xmlns:a16="http://schemas.microsoft.com/office/drawing/2014/main" id="{D78578DB-6444-4C3F-B388-156CD62406D6}"/>
              </a:ext>
            </a:extLst>
          </p:cNvPr>
          <p:cNvSpPr>
            <a:spLocks noGrp="1"/>
          </p:cNvSpPr>
          <p:nvPr>
            <p:ph type="subTitle" idx="1"/>
          </p:nvPr>
        </p:nvSpPr>
        <p:spPr/>
        <p:txBody>
          <a:bodyPr/>
          <a:lstStyle/>
          <a:p>
            <a:r>
              <a:rPr lang="de-CH" noProof="0"/>
              <a:t>ZUSAMMEN ins ABENTEUER</a:t>
            </a:r>
          </a:p>
        </p:txBody>
      </p:sp>
      <p:sp>
        <p:nvSpPr>
          <p:cNvPr id="7" name="Textplatzhalter 6">
            <a:extLst>
              <a:ext uri="{FF2B5EF4-FFF2-40B4-BE49-F238E27FC236}">
                <a16:creationId xmlns:a16="http://schemas.microsoft.com/office/drawing/2014/main" id="{1C5F0118-8CF1-43CB-9536-251DCB3B7705}"/>
              </a:ext>
            </a:extLst>
          </p:cNvPr>
          <p:cNvSpPr>
            <a:spLocks noGrp="1"/>
          </p:cNvSpPr>
          <p:nvPr>
            <p:ph type="body" sz="quarter" idx="13"/>
          </p:nvPr>
        </p:nvSpPr>
        <p:spPr/>
        <p:txBody>
          <a:bodyPr/>
          <a:lstStyle/>
          <a:p>
            <a:endParaRPr lang="de-CH" noProof="0"/>
          </a:p>
        </p:txBody>
      </p:sp>
    </p:spTree>
    <p:extLst>
      <p:ext uri="{BB962C8B-B14F-4D97-AF65-F5344CB8AC3E}">
        <p14:creationId xmlns:p14="http://schemas.microsoft.com/office/powerpoint/2010/main" val="1231703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9357F-3433-FD22-DEFF-452D262C2A5F}"/>
              </a:ext>
            </a:extLst>
          </p:cNvPr>
          <p:cNvSpPr>
            <a:spLocks noGrp="1"/>
          </p:cNvSpPr>
          <p:nvPr>
            <p:ph type="title"/>
          </p:nvPr>
        </p:nvSpPr>
        <p:spPr/>
        <p:txBody>
          <a:bodyPr/>
          <a:lstStyle/>
          <a:p>
            <a:r>
              <a:rPr lang="de-DE"/>
              <a:t>Steckbrief</a:t>
            </a:r>
          </a:p>
        </p:txBody>
      </p:sp>
      <p:sp>
        <p:nvSpPr>
          <p:cNvPr id="6" name="Bildplatzhalter 5">
            <a:extLst>
              <a:ext uri="{FF2B5EF4-FFF2-40B4-BE49-F238E27FC236}">
                <a16:creationId xmlns:a16="http://schemas.microsoft.com/office/drawing/2014/main" id="{9359E777-2E9D-7FE4-A98C-FA9903B0BD16}"/>
              </a:ext>
            </a:extLst>
          </p:cNvPr>
          <p:cNvSpPr>
            <a:spLocks noGrp="1"/>
          </p:cNvSpPr>
          <p:nvPr>
            <p:ph type="pic" sz="quarter" idx="17"/>
          </p:nvPr>
        </p:nvSpPr>
        <p:spPr/>
        <p:txBody>
          <a:bodyPr/>
          <a:lstStyle/>
          <a:p>
            <a:endParaRPr lang="de-DE"/>
          </a:p>
        </p:txBody>
      </p:sp>
      <p:sp>
        <p:nvSpPr>
          <p:cNvPr id="7" name="Textplatzhalter 6">
            <a:extLst>
              <a:ext uri="{FF2B5EF4-FFF2-40B4-BE49-F238E27FC236}">
                <a16:creationId xmlns:a16="http://schemas.microsoft.com/office/drawing/2014/main" id="{2BF99B47-65D8-E8B0-89B0-A90709E38F61}"/>
              </a:ext>
            </a:extLst>
          </p:cNvPr>
          <p:cNvSpPr>
            <a:spLocks noGrp="1"/>
          </p:cNvSpPr>
          <p:nvPr>
            <p:ph type="body" sz="quarter" idx="18"/>
          </p:nvPr>
        </p:nvSpPr>
        <p:spPr>
          <a:xfrm rot="1433207">
            <a:off x="8777143" y="-368709"/>
            <a:ext cx="5317716" cy="2623006"/>
          </a:xfrm>
        </p:spPr>
        <p:txBody>
          <a:bodyPr/>
          <a:lstStyle/>
          <a:p>
            <a:endParaRPr lang="de-DE"/>
          </a:p>
        </p:txBody>
      </p:sp>
      <p:sp>
        <p:nvSpPr>
          <p:cNvPr id="8" name="Inhaltsplatzhalter 7">
            <a:extLst>
              <a:ext uri="{FF2B5EF4-FFF2-40B4-BE49-F238E27FC236}">
                <a16:creationId xmlns:a16="http://schemas.microsoft.com/office/drawing/2014/main" id="{5975CD7A-4231-2560-9CDA-3E2BD45432B1}"/>
              </a:ext>
            </a:extLst>
          </p:cNvPr>
          <p:cNvSpPr>
            <a:spLocks noGrp="1"/>
          </p:cNvSpPr>
          <p:nvPr>
            <p:ph sz="half" idx="1"/>
          </p:nvPr>
        </p:nvSpPr>
        <p:spPr>
          <a:xfrm>
            <a:off x="756000" y="1736085"/>
            <a:ext cx="5256000" cy="4594699"/>
          </a:xfrm>
        </p:spPr>
        <p:txBody>
          <a:bodyPr/>
          <a:lstStyle/>
          <a:p>
            <a:r>
              <a:rPr lang="de-DE" sz="2400">
                <a:highlight>
                  <a:srgbClr val="FFFF00"/>
                </a:highlight>
              </a:rPr>
              <a:t>Name Abteilung</a:t>
            </a:r>
          </a:p>
          <a:p>
            <a:r>
              <a:rPr lang="de-DE" sz="2400">
                <a:highlight>
                  <a:srgbClr val="FFFF00"/>
                </a:highlight>
              </a:rPr>
              <a:t>Adresse Pfadiheim</a:t>
            </a:r>
          </a:p>
          <a:p>
            <a:r>
              <a:rPr lang="de-DE" sz="2400">
                <a:highlight>
                  <a:srgbClr val="FFFF00"/>
                </a:highlight>
              </a:rPr>
              <a:t>Anzahl Mitglieder/</a:t>
            </a:r>
            <a:r>
              <a:rPr lang="de-DE" sz="2400" err="1">
                <a:highlight>
                  <a:srgbClr val="FFFF00"/>
                </a:highlight>
              </a:rPr>
              <a:t>Grösse</a:t>
            </a:r>
            <a:endParaRPr lang="de-DE" sz="2400">
              <a:highlight>
                <a:srgbClr val="FFFF00"/>
              </a:highlight>
            </a:endParaRPr>
          </a:p>
          <a:p>
            <a:endParaRPr lang="de-DE" sz="2400"/>
          </a:p>
        </p:txBody>
      </p:sp>
    </p:spTree>
    <p:extLst>
      <p:ext uri="{BB962C8B-B14F-4D97-AF65-F5344CB8AC3E}">
        <p14:creationId xmlns:p14="http://schemas.microsoft.com/office/powerpoint/2010/main" val="207466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platzhalter 15">
            <a:extLst>
              <a:ext uri="{FF2B5EF4-FFF2-40B4-BE49-F238E27FC236}">
                <a16:creationId xmlns:a16="http://schemas.microsoft.com/office/drawing/2014/main" id="{D6DE1CCE-65A8-7A44-E6AA-92DFB87FBD82}"/>
              </a:ext>
            </a:extLst>
          </p:cNvPr>
          <p:cNvSpPr txBox="1">
            <a:spLocks/>
          </p:cNvSpPr>
          <p:nvPr/>
        </p:nvSpPr>
        <p:spPr>
          <a:xfrm rot="5400000">
            <a:off x="-3693480" y="3218136"/>
            <a:ext cx="8388000" cy="6393040"/>
          </a:xfrm>
          <a:custGeom>
            <a:avLst/>
            <a:gdLst>
              <a:gd name="connsiteX0" fmla="*/ 1567748 w 8388000"/>
              <a:gd name="connsiteY0" fmla="*/ 0 h 6393040"/>
              <a:gd name="connsiteX1" fmla="*/ 8388000 w 8388000"/>
              <a:gd name="connsiteY1" fmla="*/ 4943907 h 6393040"/>
              <a:gd name="connsiteX2" fmla="*/ 8113609 w 8388000"/>
              <a:gd name="connsiteY2" fmla="*/ 6393040 h 6393040"/>
              <a:gd name="connsiteX3" fmla="*/ 0 w 8388000"/>
              <a:gd name="connsiteY3" fmla="*/ 6393040 h 6393040"/>
              <a:gd name="connsiteX4" fmla="*/ 0 w 8388000"/>
              <a:gd name="connsiteY4" fmla="*/ 3903235 h 6393040"/>
              <a:gd name="connsiteX5" fmla="*/ 1567748 w 8388000"/>
              <a:gd name="connsiteY5" fmla="*/ 0 h 639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8000" h="6393040">
                <a:moveTo>
                  <a:pt x="1567748" y="0"/>
                </a:moveTo>
                <a:cubicBezTo>
                  <a:pt x="4656560" y="911659"/>
                  <a:pt x="7641522" y="3881812"/>
                  <a:pt x="8388000" y="4943907"/>
                </a:cubicBezTo>
                <a:cubicBezTo>
                  <a:pt x="8345127" y="5310475"/>
                  <a:pt x="8247946" y="5823670"/>
                  <a:pt x="8113609" y="6393040"/>
                </a:cubicBezTo>
                <a:lnTo>
                  <a:pt x="0" y="6393040"/>
                </a:lnTo>
                <a:lnTo>
                  <a:pt x="0" y="3903235"/>
                </a:lnTo>
                <a:cubicBezTo>
                  <a:pt x="358234" y="2462194"/>
                  <a:pt x="915592" y="1127316"/>
                  <a:pt x="1567748" y="0"/>
                </a:cubicBezTo>
                <a:close/>
              </a:path>
            </a:pathLst>
          </a:custGeom>
          <a:solidFill>
            <a:schemeClr val="accent1">
              <a:alpha val="75000"/>
            </a:schemeClr>
          </a:solidFill>
        </p:spPr>
        <p:txBody>
          <a:bodyPr wrap="square">
            <a:noAutofit/>
          </a:bodyPr>
          <a:lstStyle>
            <a:lvl1pPr marL="0" indent="0" algn="l" defTabSz="914400" rtl="0" eaLnBrk="1" latinLnBrk="0" hangingPunct="1">
              <a:lnSpc>
                <a:spcPct val="100000"/>
              </a:lnSpc>
              <a:spcBef>
                <a:spcPts val="0"/>
              </a:spcBef>
              <a:buFont typeface="+mj-lt"/>
              <a:buNone/>
              <a:defRPr sz="100" b="0" kern="1200">
                <a:solidFill>
                  <a:schemeClr val="bg1">
                    <a:lumMod val="95000"/>
                  </a:schemeClr>
                </a:solidFill>
                <a:latin typeface="+mn-lt"/>
                <a:ea typeface="+mn-ea"/>
                <a:cs typeface="+mn-cs"/>
              </a:defRPr>
            </a:lvl1pPr>
            <a:lvl2pPr marL="542925" indent="-269875"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2pPr>
            <a:lvl3pPr marL="809625" indent="-273050"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3pPr>
            <a:lvl4pPr marL="1076325" indent="-26828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4pPr>
            <a:lvl5pPr marL="1343025" indent="-27463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5pPr>
            <a:lvl6pPr marL="1619250" indent="-27622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6pPr>
            <a:lvl7pPr marL="18859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7pPr>
            <a:lvl8pPr marL="21526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8pPr>
            <a:lvl9pPr marL="24193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9pPr>
          </a:lstStyle>
          <a:p>
            <a:r>
              <a:rPr lang="de-CH"/>
              <a:t> </a:t>
            </a:r>
          </a:p>
        </p:txBody>
      </p:sp>
      <p:sp>
        <p:nvSpPr>
          <p:cNvPr id="8" name="Titel 7">
            <a:extLst>
              <a:ext uri="{FF2B5EF4-FFF2-40B4-BE49-F238E27FC236}">
                <a16:creationId xmlns:a16="http://schemas.microsoft.com/office/drawing/2014/main" id="{27091BF9-A522-76A6-A1EB-E9CE85511CAB}"/>
              </a:ext>
            </a:extLst>
          </p:cNvPr>
          <p:cNvSpPr>
            <a:spLocks noGrp="1"/>
          </p:cNvSpPr>
          <p:nvPr>
            <p:ph type="title"/>
          </p:nvPr>
        </p:nvSpPr>
        <p:spPr>
          <a:xfrm>
            <a:off x="1019436" y="245414"/>
            <a:ext cx="4536000" cy="1208871"/>
          </a:xfrm>
        </p:spPr>
        <p:txBody>
          <a:bodyPr/>
          <a:lstStyle/>
          <a:p>
            <a:r>
              <a:rPr lang="de-DE"/>
              <a:t>Für Wen ist Pfadi?</a:t>
            </a:r>
            <a:endParaRPr lang="de-CH"/>
          </a:p>
        </p:txBody>
      </p:sp>
      <p:sp>
        <p:nvSpPr>
          <p:cNvPr id="33" name="Freihandform 32">
            <a:extLst>
              <a:ext uri="{FF2B5EF4-FFF2-40B4-BE49-F238E27FC236}">
                <a16:creationId xmlns:a16="http://schemas.microsoft.com/office/drawing/2014/main" id="{0F453EAB-FAA1-F60F-F8A9-75342464FC69}"/>
              </a:ext>
            </a:extLst>
          </p:cNvPr>
          <p:cNvSpPr/>
          <p:nvPr/>
        </p:nvSpPr>
        <p:spPr>
          <a:xfrm>
            <a:off x="6649258" y="94452"/>
            <a:ext cx="3280392"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marL="0" lvl="0" indent="0" algn="ctr" defTabSz="1600200">
              <a:lnSpc>
                <a:spcPct val="90000"/>
              </a:lnSpc>
              <a:spcBef>
                <a:spcPct val="0"/>
              </a:spcBef>
              <a:spcAft>
                <a:spcPct val="35000"/>
              </a:spcAft>
              <a:buNone/>
            </a:pPr>
            <a:r>
              <a:rPr lang="de-DE" sz="3600" kern="1200">
                <a:solidFill>
                  <a:schemeClr val="bg2"/>
                </a:solidFill>
              </a:rPr>
              <a:t>Biberstufe</a:t>
            </a:r>
            <a:br>
              <a:rPr lang="de-DE" sz="3600" kern="1200">
                <a:solidFill>
                  <a:schemeClr val="bg2"/>
                </a:solidFill>
              </a:rPr>
            </a:br>
            <a:r>
              <a:rPr lang="de-DE" sz="3600" kern="1200">
                <a:solidFill>
                  <a:schemeClr val="bg2"/>
                </a:solidFill>
              </a:rPr>
              <a:t>(5–6 Jahre)</a:t>
            </a:r>
          </a:p>
        </p:txBody>
      </p:sp>
      <p:sp>
        <p:nvSpPr>
          <p:cNvPr id="34" name="Oval 33">
            <a:extLst>
              <a:ext uri="{FF2B5EF4-FFF2-40B4-BE49-F238E27FC236}">
                <a16:creationId xmlns:a16="http://schemas.microsoft.com/office/drawing/2014/main" id="{678CB3EA-48C7-DDA9-6A63-EEB50154A1DA}"/>
              </a:ext>
            </a:extLst>
          </p:cNvPr>
          <p:cNvSpPr/>
          <p:nvPr/>
        </p:nvSpPr>
        <p:spPr>
          <a:xfrm>
            <a:off x="5033542" y="94452"/>
            <a:ext cx="1468832" cy="1483669"/>
          </a:xfrm>
          <a:blipFill dpi="0" rotWithShape="1">
            <a:blip r:embed="rId3" cstate="print">
              <a:extLst>
                <a:ext uri="{28A0092B-C50C-407E-A947-70E740481C1C}">
                  <a14:useLocalDpi xmlns:a14="http://schemas.microsoft.com/office/drawing/2010/main"/>
                </a:ext>
              </a:extLst>
            </a:blip>
            <a:srcRect/>
            <a:stretch>
              <a:fillRect/>
            </a:stretch>
          </a:blipFill>
          <a:ln w="19050">
            <a:solidFill>
              <a:schemeClr val="accent1"/>
            </a:solidFill>
          </a:ln>
          <a:effectLst/>
        </p:spPr>
        <p:style>
          <a:lnRef idx="2">
            <a:scrgbClr r="0" g="0" b="0"/>
          </a:lnRef>
          <a:fillRef idx="1">
            <a:scrgbClr r="0" g="0" b="0"/>
          </a:fillRef>
          <a:effectRef idx="0">
            <a:scrgbClr r="0" g="0" b="0"/>
          </a:effectRef>
          <a:fontRef idx="minor">
            <a:schemeClr val="lt1"/>
          </a:fontRef>
        </p:style>
        <p:txBody>
          <a:bodyPr/>
          <a:lstStyle/>
          <a:p>
            <a:endParaRPr lang="de-DE"/>
          </a:p>
        </p:txBody>
      </p:sp>
      <p:sp>
        <p:nvSpPr>
          <p:cNvPr id="35" name="Freihandform 34">
            <a:extLst>
              <a:ext uri="{FF2B5EF4-FFF2-40B4-BE49-F238E27FC236}">
                <a16:creationId xmlns:a16="http://schemas.microsoft.com/office/drawing/2014/main" id="{45EACF58-ECD8-6C2D-D33E-BE9E77E9A524}"/>
              </a:ext>
            </a:extLst>
          </p:cNvPr>
          <p:cNvSpPr/>
          <p:nvPr/>
        </p:nvSpPr>
        <p:spPr>
          <a:xfrm>
            <a:off x="5033542" y="1822927"/>
            <a:ext cx="3280392"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marL="0" lvl="0" indent="0" algn="ctr" defTabSz="1600200">
              <a:lnSpc>
                <a:spcPct val="90000"/>
              </a:lnSpc>
              <a:spcBef>
                <a:spcPct val="0"/>
              </a:spcBef>
              <a:spcAft>
                <a:spcPct val="35000"/>
              </a:spcAft>
              <a:buNone/>
            </a:pPr>
            <a:r>
              <a:rPr lang="de-DE" sz="3600" kern="1200">
                <a:solidFill>
                  <a:schemeClr val="bg2"/>
                </a:solidFill>
              </a:rPr>
              <a:t>Wolfstufe</a:t>
            </a:r>
            <a:br>
              <a:rPr lang="de-DE" sz="3600" kern="1200">
                <a:solidFill>
                  <a:schemeClr val="bg2"/>
                </a:solidFill>
              </a:rPr>
            </a:br>
            <a:r>
              <a:rPr lang="de-DE" sz="3600" kern="1200">
                <a:solidFill>
                  <a:schemeClr val="bg2"/>
                </a:solidFill>
              </a:rPr>
              <a:t>(6–10 Jahre)</a:t>
            </a:r>
          </a:p>
        </p:txBody>
      </p:sp>
      <p:sp>
        <p:nvSpPr>
          <p:cNvPr id="36" name="Oval 35">
            <a:extLst>
              <a:ext uri="{FF2B5EF4-FFF2-40B4-BE49-F238E27FC236}">
                <a16:creationId xmlns:a16="http://schemas.microsoft.com/office/drawing/2014/main" id="{AB0D8C9D-F1EB-AE52-FDB4-C71F252B535E}"/>
              </a:ext>
            </a:extLst>
          </p:cNvPr>
          <p:cNvSpPr/>
          <p:nvPr/>
        </p:nvSpPr>
        <p:spPr>
          <a:xfrm>
            <a:off x="8460818" y="1822927"/>
            <a:ext cx="1468832" cy="1483669"/>
          </a:xfrm>
          <a:blipFill dpi="0" rotWithShape="1">
            <a:blip r:embed="rId4" cstate="print">
              <a:extLst>
                <a:ext uri="{28A0092B-C50C-407E-A947-70E740481C1C}">
                  <a14:useLocalDpi xmlns:a14="http://schemas.microsoft.com/office/drawing/2010/main"/>
                </a:ext>
              </a:extLst>
            </a:blip>
            <a:srcRect/>
            <a:stretch>
              <a:fillRect/>
            </a:stretch>
          </a:blip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7" name="Freihandform 36">
            <a:extLst>
              <a:ext uri="{FF2B5EF4-FFF2-40B4-BE49-F238E27FC236}">
                <a16:creationId xmlns:a16="http://schemas.microsoft.com/office/drawing/2014/main" id="{F31E9853-7E1E-CFDF-43B2-A3AA274EFF8C}"/>
              </a:ext>
            </a:extLst>
          </p:cNvPr>
          <p:cNvSpPr/>
          <p:nvPr/>
        </p:nvSpPr>
        <p:spPr>
          <a:xfrm>
            <a:off x="6649258" y="3551402"/>
            <a:ext cx="3280392"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marL="0" lvl="0" indent="0" algn="ctr" defTabSz="1600200">
              <a:lnSpc>
                <a:spcPct val="90000"/>
              </a:lnSpc>
              <a:spcBef>
                <a:spcPct val="0"/>
              </a:spcBef>
              <a:spcAft>
                <a:spcPct val="35000"/>
              </a:spcAft>
              <a:buNone/>
            </a:pPr>
            <a:r>
              <a:rPr lang="de-DE" sz="3600" kern="1200" err="1">
                <a:solidFill>
                  <a:schemeClr val="bg2"/>
                </a:solidFill>
              </a:rPr>
              <a:t>Pfadistufe</a:t>
            </a:r>
            <a:br>
              <a:rPr lang="de-DE" sz="3600" kern="1200">
                <a:solidFill>
                  <a:schemeClr val="bg2"/>
                </a:solidFill>
              </a:rPr>
            </a:br>
            <a:r>
              <a:rPr lang="de-DE" sz="3600" kern="1200">
                <a:solidFill>
                  <a:schemeClr val="bg2"/>
                </a:solidFill>
              </a:rPr>
              <a:t>(10–14 Jahre)</a:t>
            </a:r>
          </a:p>
        </p:txBody>
      </p:sp>
      <p:sp>
        <p:nvSpPr>
          <p:cNvPr id="38" name="Oval 37">
            <a:extLst>
              <a:ext uri="{FF2B5EF4-FFF2-40B4-BE49-F238E27FC236}">
                <a16:creationId xmlns:a16="http://schemas.microsoft.com/office/drawing/2014/main" id="{4073F090-2BAF-04BB-6CA6-0C9FC1EC4B14}"/>
              </a:ext>
            </a:extLst>
          </p:cNvPr>
          <p:cNvSpPr/>
          <p:nvPr/>
        </p:nvSpPr>
        <p:spPr>
          <a:xfrm rot="2243393">
            <a:off x="5033542" y="3551402"/>
            <a:ext cx="1468832" cy="1483669"/>
          </a:xfrm>
          <a:blipFill dpi="0" rotWithShape="0">
            <a:blip r:embed="rId5" cstate="print">
              <a:extLst>
                <a:ext uri="{28A0092B-C50C-407E-A947-70E740481C1C}">
                  <a14:useLocalDpi xmlns:a14="http://schemas.microsoft.com/office/drawing/2010/main"/>
                </a:ext>
              </a:extLst>
            </a:blip>
            <a:srcRect/>
            <a:stretch>
              <a:fillRect/>
            </a:stretch>
          </a:blip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9" name="Freihandform 38">
            <a:extLst>
              <a:ext uri="{FF2B5EF4-FFF2-40B4-BE49-F238E27FC236}">
                <a16:creationId xmlns:a16="http://schemas.microsoft.com/office/drawing/2014/main" id="{80706418-FC83-47D3-3724-7D4152B29371}"/>
              </a:ext>
            </a:extLst>
          </p:cNvPr>
          <p:cNvSpPr/>
          <p:nvPr/>
        </p:nvSpPr>
        <p:spPr>
          <a:xfrm>
            <a:off x="5033542" y="5279876"/>
            <a:ext cx="3280392"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marL="0" lvl="0" indent="0" algn="ctr" defTabSz="1600200">
              <a:lnSpc>
                <a:spcPct val="90000"/>
              </a:lnSpc>
              <a:spcBef>
                <a:spcPct val="0"/>
              </a:spcBef>
              <a:spcAft>
                <a:spcPct val="35000"/>
              </a:spcAft>
              <a:buNone/>
            </a:pPr>
            <a:r>
              <a:rPr lang="de-DE" sz="3600" kern="1200" err="1">
                <a:solidFill>
                  <a:schemeClr val="bg2"/>
                </a:solidFill>
              </a:rPr>
              <a:t>Piostufe</a:t>
            </a:r>
            <a:br>
              <a:rPr lang="de-DE" sz="3600" kern="1200">
                <a:solidFill>
                  <a:schemeClr val="bg2"/>
                </a:solidFill>
              </a:rPr>
            </a:br>
            <a:r>
              <a:rPr lang="de-DE" sz="3600" kern="1200">
                <a:solidFill>
                  <a:schemeClr val="bg2"/>
                </a:solidFill>
              </a:rPr>
              <a:t>(14–17 Jahre)</a:t>
            </a:r>
          </a:p>
        </p:txBody>
      </p:sp>
      <p:sp>
        <p:nvSpPr>
          <p:cNvPr id="40" name="Oval 39">
            <a:extLst>
              <a:ext uri="{FF2B5EF4-FFF2-40B4-BE49-F238E27FC236}">
                <a16:creationId xmlns:a16="http://schemas.microsoft.com/office/drawing/2014/main" id="{41B273FB-5A7A-D228-F5E5-44A6AE8BFBC4}"/>
              </a:ext>
            </a:extLst>
          </p:cNvPr>
          <p:cNvSpPr/>
          <p:nvPr/>
        </p:nvSpPr>
        <p:spPr>
          <a:xfrm>
            <a:off x="8460818" y="5279876"/>
            <a:ext cx="1468832" cy="1483669"/>
          </a:xfrm>
          <a:blipFill dpi="0" rotWithShape="1">
            <a:blip r:embed="rId6" cstate="print">
              <a:extLst>
                <a:ext uri="{28A0092B-C50C-407E-A947-70E740481C1C}">
                  <a14:useLocalDpi xmlns:a14="http://schemas.microsoft.com/office/drawing/2010/main"/>
                </a:ext>
              </a:extLst>
            </a:blip>
            <a:srcRect/>
            <a:stretch>
              <a:fillRect/>
            </a:stretch>
          </a:blip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1" name="Textfeld 30">
            <a:extLst>
              <a:ext uri="{FF2B5EF4-FFF2-40B4-BE49-F238E27FC236}">
                <a16:creationId xmlns:a16="http://schemas.microsoft.com/office/drawing/2014/main" id="{F3006168-EE8B-FD9C-FD87-56F92E879533}"/>
              </a:ext>
            </a:extLst>
          </p:cNvPr>
          <p:cNvSpPr txBox="1"/>
          <p:nvPr/>
        </p:nvSpPr>
        <p:spPr>
          <a:xfrm rot="261403">
            <a:off x="213713" y="3815141"/>
            <a:ext cx="4632657" cy="1107996"/>
          </a:xfrm>
          <a:prstGeom prst="rect">
            <a:avLst/>
          </a:prstGeom>
          <a:noFill/>
        </p:spPr>
        <p:txBody>
          <a:bodyPr wrap="square" lIns="0" tIns="0" rIns="0" bIns="0" rtlCol="0">
            <a:spAutoFit/>
          </a:bodyPr>
          <a:lstStyle/>
          <a:p>
            <a:r>
              <a:rPr lang="de-DE" sz="3600" b="1">
                <a:solidFill>
                  <a:schemeClr val="bg1"/>
                </a:solidFill>
                <a:latin typeface="Ink Free" panose="020F0502020204030204" pitchFamily="34" charset="0"/>
                <a:cs typeface="Ink Free" panose="020F0502020204030204" pitchFamily="34" charset="0"/>
              </a:rPr>
              <a:t>Alle sind </a:t>
            </a:r>
          </a:p>
          <a:p>
            <a:r>
              <a:rPr lang="de-DE" sz="3600" b="1">
                <a:solidFill>
                  <a:schemeClr val="bg1"/>
                </a:solidFill>
                <a:latin typeface="Ink Free" panose="020F0502020204030204" pitchFamily="34" charset="0"/>
                <a:cs typeface="Ink Free" panose="020F0502020204030204" pitchFamily="34" charset="0"/>
              </a:rPr>
              <a:t>willkommen</a:t>
            </a:r>
          </a:p>
        </p:txBody>
      </p:sp>
      <p:pic>
        <p:nvPicPr>
          <p:cNvPr id="5" name="Grafik 4" descr="Ein Bild, das Kleidung, draußen, Person, Gras enthält.&#10;&#10;Automatisch generierte Beschreibung">
            <a:extLst>
              <a:ext uri="{FF2B5EF4-FFF2-40B4-BE49-F238E27FC236}">
                <a16:creationId xmlns:a16="http://schemas.microsoft.com/office/drawing/2014/main" id="{82A65B75-99E8-5B66-5D46-13B5A6F3001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984332" y="3551402"/>
            <a:ext cx="1481678" cy="1483669"/>
          </a:xfrm>
          <a:custGeom>
            <a:avLst/>
            <a:gdLst>
              <a:gd name="connsiteX0" fmla="*/ 0 w 1481678"/>
              <a:gd name="connsiteY0" fmla="*/ 741835 h 1483669"/>
              <a:gd name="connsiteX1" fmla="*/ 740839 w 1481678"/>
              <a:gd name="connsiteY1" fmla="*/ 0 h 1483669"/>
              <a:gd name="connsiteX2" fmla="*/ 1481678 w 1481678"/>
              <a:gd name="connsiteY2" fmla="*/ 741835 h 1483669"/>
              <a:gd name="connsiteX3" fmla="*/ 740839 w 1481678"/>
              <a:gd name="connsiteY3" fmla="*/ 1483670 h 1483669"/>
              <a:gd name="connsiteX4" fmla="*/ 0 w 1481678"/>
              <a:gd name="connsiteY4" fmla="*/ 741835 h 1483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678" h="1483669" fill="none" extrusionOk="0">
                <a:moveTo>
                  <a:pt x="0" y="741835"/>
                </a:moveTo>
                <a:cubicBezTo>
                  <a:pt x="47106" y="337719"/>
                  <a:pt x="356738" y="-51558"/>
                  <a:pt x="740839" y="0"/>
                </a:cubicBezTo>
                <a:cubicBezTo>
                  <a:pt x="1071696" y="-11990"/>
                  <a:pt x="1410702" y="398955"/>
                  <a:pt x="1481678" y="741835"/>
                </a:cubicBezTo>
                <a:cubicBezTo>
                  <a:pt x="1472609" y="1065055"/>
                  <a:pt x="1097969" y="1555969"/>
                  <a:pt x="740839" y="1483670"/>
                </a:cubicBezTo>
                <a:cubicBezTo>
                  <a:pt x="345762" y="1491551"/>
                  <a:pt x="18907" y="1156085"/>
                  <a:pt x="0" y="741835"/>
                </a:cubicBezTo>
                <a:close/>
              </a:path>
              <a:path w="1481678" h="1483669" stroke="0" extrusionOk="0">
                <a:moveTo>
                  <a:pt x="0" y="741835"/>
                </a:moveTo>
                <a:cubicBezTo>
                  <a:pt x="-66557" y="291077"/>
                  <a:pt x="273917" y="21681"/>
                  <a:pt x="740839" y="0"/>
                </a:cubicBezTo>
                <a:cubicBezTo>
                  <a:pt x="1240342" y="19021"/>
                  <a:pt x="1391256" y="335006"/>
                  <a:pt x="1481678" y="741835"/>
                </a:cubicBezTo>
                <a:cubicBezTo>
                  <a:pt x="1469158" y="1163765"/>
                  <a:pt x="1144613" y="1513408"/>
                  <a:pt x="740839" y="1483670"/>
                </a:cubicBezTo>
                <a:cubicBezTo>
                  <a:pt x="249375" y="1438636"/>
                  <a:pt x="80909" y="1190198"/>
                  <a:pt x="0" y="741835"/>
                </a:cubicBezTo>
                <a:close/>
              </a:path>
            </a:pathLst>
          </a:custGeom>
          <a:ln w="15875">
            <a:solidFill>
              <a:schemeClr val="accent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pic>
      <p:pic>
        <p:nvPicPr>
          <p:cNvPr id="6" name="Grafik 5">
            <a:extLst>
              <a:ext uri="{FF2B5EF4-FFF2-40B4-BE49-F238E27FC236}">
                <a16:creationId xmlns:a16="http://schemas.microsoft.com/office/drawing/2014/main" id="{93C0D1D1-CAC3-54EB-697E-13C9712E0C30}"/>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8475320" y="1810042"/>
            <a:ext cx="1481678" cy="1483669"/>
          </a:xfrm>
          <a:custGeom>
            <a:avLst/>
            <a:gdLst>
              <a:gd name="connsiteX0" fmla="*/ 0 w 1481678"/>
              <a:gd name="connsiteY0" fmla="*/ 741835 h 1483669"/>
              <a:gd name="connsiteX1" fmla="*/ 740839 w 1481678"/>
              <a:gd name="connsiteY1" fmla="*/ 0 h 1483669"/>
              <a:gd name="connsiteX2" fmla="*/ 1481678 w 1481678"/>
              <a:gd name="connsiteY2" fmla="*/ 741835 h 1483669"/>
              <a:gd name="connsiteX3" fmla="*/ 740839 w 1481678"/>
              <a:gd name="connsiteY3" fmla="*/ 1483670 h 1483669"/>
              <a:gd name="connsiteX4" fmla="*/ 0 w 1481678"/>
              <a:gd name="connsiteY4" fmla="*/ 741835 h 1483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678" h="1483669" fill="none" extrusionOk="0">
                <a:moveTo>
                  <a:pt x="0" y="741835"/>
                </a:moveTo>
                <a:cubicBezTo>
                  <a:pt x="47106" y="337719"/>
                  <a:pt x="356738" y="-51558"/>
                  <a:pt x="740839" y="0"/>
                </a:cubicBezTo>
                <a:cubicBezTo>
                  <a:pt x="1071696" y="-11990"/>
                  <a:pt x="1410702" y="398955"/>
                  <a:pt x="1481678" y="741835"/>
                </a:cubicBezTo>
                <a:cubicBezTo>
                  <a:pt x="1472609" y="1065055"/>
                  <a:pt x="1097969" y="1555969"/>
                  <a:pt x="740839" y="1483670"/>
                </a:cubicBezTo>
                <a:cubicBezTo>
                  <a:pt x="345762" y="1491551"/>
                  <a:pt x="18907" y="1156085"/>
                  <a:pt x="0" y="741835"/>
                </a:cubicBezTo>
                <a:close/>
              </a:path>
              <a:path w="1481678" h="1483669" stroke="0" extrusionOk="0">
                <a:moveTo>
                  <a:pt x="0" y="741835"/>
                </a:moveTo>
                <a:cubicBezTo>
                  <a:pt x="-66557" y="291077"/>
                  <a:pt x="273917" y="21681"/>
                  <a:pt x="740839" y="0"/>
                </a:cubicBezTo>
                <a:cubicBezTo>
                  <a:pt x="1240342" y="19021"/>
                  <a:pt x="1391256" y="335006"/>
                  <a:pt x="1481678" y="741835"/>
                </a:cubicBezTo>
                <a:cubicBezTo>
                  <a:pt x="1469158" y="1163765"/>
                  <a:pt x="1144613" y="1513408"/>
                  <a:pt x="740839" y="1483670"/>
                </a:cubicBezTo>
                <a:cubicBezTo>
                  <a:pt x="249375" y="1438636"/>
                  <a:pt x="80909" y="1190198"/>
                  <a:pt x="0" y="741835"/>
                </a:cubicBezTo>
                <a:close/>
              </a:path>
            </a:pathLst>
          </a:custGeom>
          <a:ln w="15875">
            <a:solidFill>
              <a:schemeClr val="accent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pic>
      <p:pic>
        <p:nvPicPr>
          <p:cNvPr id="7" name="Grafik 6">
            <a:extLst>
              <a:ext uri="{FF2B5EF4-FFF2-40B4-BE49-F238E27FC236}">
                <a16:creationId xmlns:a16="http://schemas.microsoft.com/office/drawing/2014/main" id="{BD10B7E4-5869-BC33-83EA-EC19D05B9269}"/>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8486066" y="5266992"/>
            <a:ext cx="1481678" cy="1483669"/>
          </a:xfrm>
          <a:custGeom>
            <a:avLst/>
            <a:gdLst>
              <a:gd name="connsiteX0" fmla="*/ 0 w 1481678"/>
              <a:gd name="connsiteY0" fmla="*/ 741835 h 1483669"/>
              <a:gd name="connsiteX1" fmla="*/ 740839 w 1481678"/>
              <a:gd name="connsiteY1" fmla="*/ 0 h 1483669"/>
              <a:gd name="connsiteX2" fmla="*/ 1481678 w 1481678"/>
              <a:gd name="connsiteY2" fmla="*/ 741835 h 1483669"/>
              <a:gd name="connsiteX3" fmla="*/ 740839 w 1481678"/>
              <a:gd name="connsiteY3" fmla="*/ 1483670 h 1483669"/>
              <a:gd name="connsiteX4" fmla="*/ 0 w 1481678"/>
              <a:gd name="connsiteY4" fmla="*/ 741835 h 1483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678" h="1483669" fill="none" extrusionOk="0">
                <a:moveTo>
                  <a:pt x="0" y="741835"/>
                </a:moveTo>
                <a:cubicBezTo>
                  <a:pt x="47106" y="337719"/>
                  <a:pt x="356738" y="-51558"/>
                  <a:pt x="740839" y="0"/>
                </a:cubicBezTo>
                <a:cubicBezTo>
                  <a:pt x="1071696" y="-11990"/>
                  <a:pt x="1410702" y="398955"/>
                  <a:pt x="1481678" y="741835"/>
                </a:cubicBezTo>
                <a:cubicBezTo>
                  <a:pt x="1472609" y="1065055"/>
                  <a:pt x="1097969" y="1555969"/>
                  <a:pt x="740839" y="1483670"/>
                </a:cubicBezTo>
                <a:cubicBezTo>
                  <a:pt x="345762" y="1491551"/>
                  <a:pt x="18907" y="1156085"/>
                  <a:pt x="0" y="741835"/>
                </a:cubicBezTo>
                <a:close/>
              </a:path>
              <a:path w="1481678" h="1483669" stroke="0" extrusionOk="0">
                <a:moveTo>
                  <a:pt x="0" y="741835"/>
                </a:moveTo>
                <a:cubicBezTo>
                  <a:pt x="-66557" y="291077"/>
                  <a:pt x="273917" y="21681"/>
                  <a:pt x="740839" y="0"/>
                </a:cubicBezTo>
                <a:cubicBezTo>
                  <a:pt x="1240342" y="19021"/>
                  <a:pt x="1391256" y="335006"/>
                  <a:pt x="1481678" y="741835"/>
                </a:cubicBezTo>
                <a:cubicBezTo>
                  <a:pt x="1469158" y="1163765"/>
                  <a:pt x="1144613" y="1513408"/>
                  <a:pt x="740839" y="1483670"/>
                </a:cubicBezTo>
                <a:cubicBezTo>
                  <a:pt x="249375" y="1438636"/>
                  <a:pt x="80909" y="1190198"/>
                  <a:pt x="0" y="741835"/>
                </a:cubicBezTo>
                <a:close/>
              </a:path>
            </a:pathLst>
          </a:custGeom>
          <a:ln w="15875">
            <a:solidFill>
              <a:schemeClr val="accent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pic>
      <p:pic>
        <p:nvPicPr>
          <p:cNvPr id="9" name="Grafik 8">
            <a:extLst>
              <a:ext uri="{FF2B5EF4-FFF2-40B4-BE49-F238E27FC236}">
                <a16:creationId xmlns:a16="http://schemas.microsoft.com/office/drawing/2014/main" id="{F0C0A357-4094-2D8C-5FFA-B1447789E0EE}"/>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5033542" y="130574"/>
            <a:ext cx="1481678" cy="1483669"/>
          </a:xfrm>
          <a:custGeom>
            <a:avLst/>
            <a:gdLst>
              <a:gd name="connsiteX0" fmla="*/ 0 w 1481678"/>
              <a:gd name="connsiteY0" fmla="*/ 741835 h 1483669"/>
              <a:gd name="connsiteX1" fmla="*/ 740839 w 1481678"/>
              <a:gd name="connsiteY1" fmla="*/ 0 h 1483669"/>
              <a:gd name="connsiteX2" fmla="*/ 1481678 w 1481678"/>
              <a:gd name="connsiteY2" fmla="*/ 741835 h 1483669"/>
              <a:gd name="connsiteX3" fmla="*/ 740839 w 1481678"/>
              <a:gd name="connsiteY3" fmla="*/ 1483670 h 1483669"/>
              <a:gd name="connsiteX4" fmla="*/ 0 w 1481678"/>
              <a:gd name="connsiteY4" fmla="*/ 741835 h 1483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678" h="1483669" fill="none" extrusionOk="0">
                <a:moveTo>
                  <a:pt x="0" y="741835"/>
                </a:moveTo>
                <a:cubicBezTo>
                  <a:pt x="47106" y="337719"/>
                  <a:pt x="356738" y="-51558"/>
                  <a:pt x="740839" y="0"/>
                </a:cubicBezTo>
                <a:cubicBezTo>
                  <a:pt x="1071696" y="-11990"/>
                  <a:pt x="1410702" y="398955"/>
                  <a:pt x="1481678" y="741835"/>
                </a:cubicBezTo>
                <a:cubicBezTo>
                  <a:pt x="1472609" y="1065055"/>
                  <a:pt x="1097969" y="1555969"/>
                  <a:pt x="740839" y="1483670"/>
                </a:cubicBezTo>
                <a:cubicBezTo>
                  <a:pt x="345762" y="1491551"/>
                  <a:pt x="18907" y="1156085"/>
                  <a:pt x="0" y="741835"/>
                </a:cubicBezTo>
                <a:close/>
              </a:path>
              <a:path w="1481678" h="1483669" stroke="0" extrusionOk="0">
                <a:moveTo>
                  <a:pt x="0" y="741835"/>
                </a:moveTo>
                <a:cubicBezTo>
                  <a:pt x="-66557" y="291077"/>
                  <a:pt x="273917" y="21681"/>
                  <a:pt x="740839" y="0"/>
                </a:cubicBezTo>
                <a:cubicBezTo>
                  <a:pt x="1240342" y="19021"/>
                  <a:pt x="1391256" y="335006"/>
                  <a:pt x="1481678" y="741835"/>
                </a:cubicBezTo>
                <a:cubicBezTo>
                  <a:pt x="1469158" y="1163765"/>
                  <a:pt x="1144613" y="1513408"/>
                  <a:pt x="740839" y="1483670"/>
                </a:cubicBezTo>
                <a:cubicBezTo>
                  <a:pt x="249375" y="1438636"/>
                  <a:pt x="80909" y="1190198"/>
                  <a:pt x="0" y="741835"/>
                </a:cubicBezTo>
                <a:close/>
              </a:path>
            </a:pathLst>
          </a:custGeom>
          <a:ln w="15875">
            <a:solidFill>
              <a:schemeClr val="accent1"/>
            </a:solidFill>
            <a:extLst>
              <a:ext uri="{C807C97D-BFC1-408E-A445-0C87EB9F89A2}">
                <ask:lineSketchStyleProps xmlns:ask="http://schemas.microsoft.com/office/drawing/2018/sketchyshapes" sd="1219033472">
                  <a:prstGeom prst="ellipse">
                    <a:avLst/>
                  </a:prstGeom>
                  <ask:type>
                    <ask:lineSketchFreehand/>
                  </ask:type>
                </ask:lineSketchStyleProps>
              </a:ext>
            </a:extLst>
          </a:ln>
        </p:spPr>
      </p:pic>
    </p:spTree>
    <p:extLst>
      <p:ext uri="{BB962C8B-B14F-4D97-AF65-F5344CB8AC3E}">
        <p14:creationId xmlns:p14="http://schemas.microsoft.com/office/powerpoint/2010/main" val="213045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P spid="39" grpId="0" animBg="1"/>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ADBDC-8FCD-97D5-9945-03C3DD7CADF0}"/>
            </a:ext>
          </a:extLst>
        </p:cNvPr>
        <p:cNvGrpSpPr/>
        <p:nvPr/>
      </p:nvGrpSpPr>
      <p:grpSpPr>
        <a:xfrm>
          <a:off x="0" y="0"/>
          <a:ext cx="0" cy="0"/>
          <a:chOff x="0" y="0"/>
          <a:chExt cx="0" cy="0"/>
        </a:xfrm>
      </p:grpSpPr>
      <p:sp>
        <p:nvSpPr>
          <p:cNvPr id="15" name="Bildplatzhalter 14">
            <a:extLst>
              <a:ext uri="{FF2B5EF4-FFF2-40B4-BE49-F238E27FC236}">
                <a16:creationId xmlns:a16="http://schemas.microsoft.com/office/drawing/2014/main" id="{E3B9BCD9-DF4A-3066-438A-DEE04C671EF3}"/>
              </a:ext>
            </a:extLst>
          </p:cNvPr>
          <p:cNvSpPr>
            <a:spLocks noGrp="1"/>
          </p:cNvSpPr>
          <p:nvPr>
            <p:ph type="pic" sz="quarter" idx="13"/>
          </p:nvPr>
        </p:nvSpPr>
        <p:spPr>
          <a:xfrm>
            <a:off x="8496910" y="5239217"/>
            <a:ext cx="1476661" cy="1448270"/>
          </a:xfrm>
        </p:spPr>
        <p:txBody>
          <a:bodyPr/>
          <a:lstStyle/>
          <a:p>
            <a:endParaRPr lang="de-DE"/>
          </a:p>
        </p:txBody>
      </p:sp>
      <p:sp>
        <p:nvSpPr>
          <p:cNvPr id="16" name="Bildplatzhalter 15">
            <a:extLst>
              <a:ext uri="{FF2B5EF4-FFF2-40B4-BE49-F238E27FC236}">
                <a16:creationId xmlns:a16="http://schemas.microsoft.com/office/drawing/2014/main" id="{60A031B1-3317-131D-A2B9-77275EA55DB8}"/>
              </a:ext>
            </a:extLst>
          </p:cNvPr>
          <p:cNvSpPr>
            <a:spLocks noGrp="1"/>
          </p:cNvSpPr>
          <p:nvPr>
            <p:ph type="pic" sz="quarter" idx="14"/>
          </p:nvPr>
        </p:nvSpPr>
        <p:spPr>
          <a:xfrm>
            <a:off x="4986445" y="3605910"/>
            <a:ext cx="1512755" cy="1483670"/>
          </a:xfrm>
        </p:spPr>
        <p:txBody>
          <a:bodyPr/>
          <a:lstStyle/>
          <a:p>
            <a:endParaRPr lang="de-DE"/>
          </a:p>
        </p:txBody>
      </p:sp>
      <p:sp>
        <p:nvSpPr>
          <p:cNvPr id="17" name="Bildplatzhalter 16">
            <a:extLst>
              <a:ext uri="{FF2B5EF4-FFF2-40B4-BE49-F238E27FC236}">
                <a16:creationId xmlns:a16="http://schemas.microsoft.com/office/drawing/2014/main" id="{41DB1B9E-9265-66DF-7787-E5EA69238641}"/>
              </a:ext>
            </a:extLst>
          </p:cNvPr>
          <p:cNvSpPr>
            <a:spLocks noGrp="1"/>
          </p:cNvSpPr>
          <p:nvPr>
            <p:ph type="pic" sz="quarter" idx="15"/>
          </p:nvPr>
        </p:nvSpPr>
        <p:spPr>
          <a:xfrm>
            <a:off x="8486066" y="1793746"/>
            <a:ext cx="1512754" cy="1483669"/>
          </a:xfrm>
        </p:spPr>
        <p:txBody>
          <a:bodyPr/>
          <a:lstStyle/>
          <a:p>
            <a:endParaRPr lang="de-DE"/>
          </a:p>
        </p:txBody>
      </p:sp>
      <p:sp>
        <p:nvSpPr>
          <p:cNvPr id="18" name="Bildplatzhalter 17">
            <a:extLst>
              <a:ext uri="{FF2B5EF4-FFF2-40B4-BE49-F238E27FC236}">
                <a16:creationId xmlns:a16="http://schemas.microsoft.com/office/drawing/2014/main" id="{093058D6-C204-7929-8755-1DE4176CAF1E}"/>
              </a:ext>
            </a:extLst>
          </p:cNvPr>
          <p:cNvSpPr>
            <a:spLocks noGrp="1"/>
          </p:cNvSpPr>
          <p:nvPr>
            <p:ph type="pic" sz="quarter" idx="16"/>
          </p:nvPr>
        </p:nvSpPr>
        <p:spPr>
          <a:xfrm>
            <a:off x="5046658" y="140104"/>
            <a:ext cx="1463544" cy="1435405"/>
          </a:xfrm>
        </p:spPr>
        <p:txBody>
          <a:bodyPr/>
          <a:lstStyle/>
          <a:p>
            <a:endParaRPr lang="de-DE"/>
          </a:p>
        </p:txBody>
      </p:sp>
      <p:sp>
        <p:nvSpPr>
          <p:cNvPr id="33" name="Freihandform 32">
            <a:extLst>
              <a:ext uri="{FF2B5EF4-FFF2-40B4-BE49-F238E27FC236}">
                <a16:creationId xmlns:a16="http://schemas.microsoft.com/office/drawing/2014/main" id="{9CB2A48A-892E-235A-55AB-7449A51C28AC}"/>
              </a:ext>
            </a:extLst>
          </p:cNvPr>
          <p:cNvSpPr/>
          <p:nvPr/>
        </p:nvSpPr>
        <p:spPr>
          <a:xfrm>
            <a:off x="6649258" y="94452"/>
            <a:ext cx="3880068"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marL="0" lvl="0" indent="0" algn="ctr" defTabSz="1600200">
              <a:lnSpc>
                <a:spcPct val="90000"/>
              </a:lnSpc>
              <a:spcBef>
                <a:spcPct val="0"/>
              </a:spcBef>
              <a:spcAft>
                <a:spcPct val="35000"/>
              </a:spcAft>
              <a:buNone/>
            </a:pPr>
            <a:r>
              <a:rPr lang="de-DE" sz="2000" kern="1200">
                <a:solidFill>
                  <a:schemeClr val="bg2"/>
                </a:solidFill>
              </a:rPr>
              <a:t>Biberstufe</a:t>
            </a:r>
            <a:br>
              <a:rPr lang="de-DE" sz="2000" kern="1200">
                <a:solidFill>
                  <a:schemeClr val="bg2"/>
                </a:solidFill>
              </a:rPr>
            </a:br>
            <a:r>
              <a:rPr lang="de-DE" sz="2000" kern="1200">
                <a:solidFill>
                  <a:schemeClr val="bg2"/>
                </a:solidFill>
              </a:rPr>
              <a:t>(5–6 Jahre):</a:t>
            </a:r>
          </a:p>
          <a:p>
            <a:pPr marL="0" lvl="0" indent="0" algn="ctr" defTabSz="1600200">
              <a:lnSpc>
                <a:spcPct val="90000"/>
              </a:lnSpc>
              <a:spcBef>
                <a:spcPct val="0"/>
              </a:spcBef>
              <a:spcAft>
                <a:spcPct val="35000"/>
              </a:spcAft>
              <a:buNone/>
            </a:pPr>
            <a:r>
              <a:rPr lang="de-DE" sz="2000">
                <a:solidFill>
                  <a:schemeClr val="bg2"/>
                </a:solidFill>
                <a:highlight>
                  <a:srgbClr val="FFFF00"/>
                </a:highlight>
              </a:rPr>
              <a:t>Vorname Name v/o </a:t>
            </a:r>
            <a:r>
              <a:rPr lang="de-DE" sz="2000" err="1">
                <a:solidFill>
                  <a:schemeClr val="bg2"/>
                </a:solidFill>
                <a:highlight>
                  <a:srgbClr val="FFFF00"/>
                </a:highlight>
              </a:rPr>
              <a:t>Pfadiname</a:t>
            </a:r>
            <a:endParaRPr lang="de-DE" sz="2000">
              <a:solidFill>
                <a:schemeClr val="bg2"/>
              </a:solidFill>
              <a:highlight>
                <a:srgbClr val="FFFF00"/>
              </a:highlight>
            </a:endParaRPr>
          </a:p>
          <a:p>
            <a:pPr marL="0" lvl="0" indent="0" algn="ctr" defTabSz="1600200">
              <a:lnSpc>
                <a:spcPct val="90000"/>
              </a:lnSpc>
              <a:spcBef>
                <a:spcPct val="0"/>
              </a:spcBef>
              <a:spcAft>
                <a:spcPct val="35000"/>
              </a:spcAft>
              <a:buNone/>
            </a:pPr>
            <a:r>
              <a:rPr lang="de-DE" sz="2000" kern="1200">
                <a:solidFill>
                  <a:schemeClr val="bg2"/>
                </a:solidFill>
                <a:highlight>
                  <a:srgbClr val="FFFF00"/>
                </a:highlight>
              </a:rPr>
              <a:t>Kontaktangaben</a:t>
            </a:r>
          </a:p>
        </p:txBody>
      </p:sp>
      <p:sp>
        <p:nvSpPr>
          <p:cNvPr id="34" name="Oval 33">
            <a:extLst>
              <a:ext uri="{FF2B5EF4-FFF2-40B4-BE49-F238E27FC236}">
                <a16:creationId xmlns:a16="http://schemas.microsoft.com/office/drawing/2014/main" id="{BF918775-559B-4EA1-F9DE-8A5AA6E8F39C}"/>
              </a:ext>
            </a:extLst>
          </p:cNvPr>
          <p:cNvSpPr/>
          <p:nvPr/>
        </p:nvSpPr>
        <p:spPr>
          <a:xfrm>
            <a:off x="5033542" y="94452"/>
            <a:ext cx="1468832" cy="1483669"/>
          </a:xfrm>
          <a:blipFill dpi="0" rotWithShape="1">
            <a:blip r:embed="rId3" cstate="print">
              <a:extLst>
                <a:ext uri="{28A0092B-C50C-407E-A947-70E740481C1C}">
                  <a14:useLocalDpi xmlns:a14="http://schemas.microsoft.com/office/drawing/2010/main"/>
                </a:ext>
              </a:extLst>
            </a:blip>
            <a:srcRect/>
            <a:stretch>
              <a:fillRect/>
            </a:stretch>
          </a:blipFill>
          <a:ln w="19050">
            <a:solidFill>
              <a:schemeClr val="accent1"/>
            </a:solidFill>
          </a:ln>
          <a:effectLst/>
        </p:spPr>
        <p:style>
          <a:lnRef idx="2">
            <a:scrgbClr r="0" g="0" b="0"/>
          </a:lnRef>
          <a:fillRef idx="1">
            <a:scrgbClr r="0" g="0" b="0"/>
          </a:fillRef>
          <a:effectRef idx="0">
            <a:scrgbClr r="0" g="0" b="0"/>
          </a:effectRef>
          <a:fontRef idx="minor">
            <a:schemeClr val="lt1"/>
          </a:fontRef>
        </p:style>
        <p:txBody>
          <a:bodyPr/>
          <a:lstStyle/>
          <a:p>
            <a:endParaRPr lang="de-DE"/>
          </a:p>
        </p:txBody>
      </p:sp>
      <p:sp>
        <p:nvSpPr>
          <p:cNvPr id="35" name="Freihandform 34">
            <a:extLst>
              <a:ext uri="{FF2B5EF4-FFF2-40B4-BE49-F238E27FC236}">
                <a16:creationId xmlns:a16="http://schemas.microsoft.com/office/drawing/2014/main" id="{9A28642B-0B39-99A7-C820-E3120C469B05}"/>
              </a:ext>
            </a:extLst>
          </p:cNvPr>
          <p:cNvSpPr/>
          <p:nvPr/>
        </p:nvSpPr>
        <p:spPr>
          <a:xfrm>
            <a:off x="4433866" y="1822927"/>
            <a:ext cx="3880068"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marL="0" lvl="0" indent="0" algn="ctr" defTabSz="1600200">
              <a:lnSpc>
                <a:spcPct val="90000"/>
              </a:lnSpc>
              <a:spcBef>
                <a:spcPct val="0"/>
              </a:spcBef>
              <a:spcAft>
                <a:spcPct val="35000"/>
              </a:spcAft>
              <a:buNone/>
            </a:pPr>
            <a:r>
              <a:rPr lang="de-DE" sz="2000" kern="1200">
                <a:solidFill>
                  <a:schemeClr val="bg2"/>
                </a:solidFill>
              </a:rPr>
              <a:t>Wolfstufe</a:t>
            </a:r>
            <a:br>
              <a:rPr lang="de-DE" sz="2000" kern="1200">
                <a:solidFill>
                  <a:schemeClr val="bg2"/>
                </a:solidFill>
              </a:rPr>
            </a:br>
            <a:r>
              <a:rPr lang="de-DE" sz="2000" kern="1200">
                <a:solidFill>
                  <a:schemeClr val="bg2"/>
                </a:solidFill>
              </a:rPr>
              <a:t>(6–10 Jahre):</a:t>
            </a:r>
          </a:p>
          <a:p>
            <a:pPr marL="0" lvl="0" indent="0" algn="ctr" defTabSz="1600200">
              <a:lnSpc>
                <a:spcPct val="90000"/>
              </a:lnSpc>
              <a:spcBef>
                <a:spcPct val="0"/>
              </a:spcBef>
              <a:spcAft>
                <a:spcPct val="35000"/>
              </a:spcAft>
              <a:buNone/>
            </a:pPr>
            <a:r>
              <a:rPr lang="de-DE" sz="2000">
                <a:solidFill>
                  <a:schemeClr val="bg2"/>
                </a:solidFill>
                <a:highlight>
                  <a:srgbClr val="FFFF00"/>
                </a:highlight>
              </a:rPr>
              <a:t>Vorname Name v/o </a:t>
            </a:r>
            <a:r>
              <a:rPr lang="de-DE" sz="2000" err="1">
                <a:solidFill>
                  <a:schemeClr val="bg2"/>
                </a:solidFill>
                <a:highlight>
                  <a:srgbClr val="FFFF00"/>
                </a:highlight>
              </a:rPr>
              <a:t>Pfadiname</a:t>
            </a:r>
            <a:endParaRPr lang="de-DE" sz="2000">
              <a:solidFill>
                <a:schemeClr val="bg2"/>
              </a:solidFill>
              <a:highlight>
                <a:srgbClr val="FFFF00"/>
              </a:highlight>
            </a:endParaRPr>
          </a:p>
          <a:p>
            <a:pPr marL="0" lvl="0" indent="0" algn="ctr" defTabSz="1600200">
              <a:lnSpc>
                <a:spcPct val="90000"/>
              </a:lnSpc>
              <a:spcBef>
                <a:spcPct val="0"/>
              </a:spcBef>
              <a:spcAft>
                <a:spcPct val="35000"/>
              </a:spcAft>
              <a:buNone/>
            </a:pPr>
            <a:r>
              <a:rPr lang="de-DE" sz="2000" kern="1200">
                <a:solidFill>
                  <a:schemeClr val="bg2"/>
                </a:solidFill>
                <a:highlight>
                  <a:srgbClr val="FFFF00"/>
                </a:highlight>
              </a:rPr>
              <a:t>Kontaktangaben</a:t>
            </a:r>
          </a:p>
        </p:txBody>
      </p:sp>
      <p:sp>
        <p:nvSpPr>
          <p:cNvPr id="36" name="Oval 35">
            <a:extLst>
              <a:ext uri="{FF2B5EF4-FFF2-40B4-BE49-F238E27FC236}">
                <a16:creationId xmlns:a16="http://schemas.microsoft.com/office/drawing/2014/main" id="{5C2217C8-0468-177D-AE84-E6982D56DB44}"/>
              </a:ext>
            </a:extLst>
          </p:cNvPr>
          <p:cNvSpPr/>
          <p:nvPr/>
        </p:nvSpPr>
        <p:spPr>
          <a:xfrm>
            <a:off x="8460818" y="1822927"/>
            <a:ext cx="1468832" cy="1483669"/>
          </a:xfrm>
          <a:blipFill dpi="0" rotWithShape="1">
            <a:blip r:embed="rId4" cstate="print">
              <a:extLst>
                <a:ext uri="{28A0092B-C50C-407E-A947-70E740481C1C}">
                  <a14:useLocalDpi xmlns:a14="http://schemas.microsoft.com/office/drawing/2010/main"/>
                </a:ext>
              </a:extLst>
            </a:blip>
            <a:srcRect/>
            <a:stretch>
              <a:fillRect/>
            </a:stretch>
          </a:blip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7" name="Freihandform 36">
            <a:extLst>
              <a:ext uri="{FF2B5EF4-FFF2-40B4-BE49-F238E27FC236}">
                <a16:creationId xmlns:a16="http://schemas.microsoft.com/office/drawing/2014/main" id="{9E87BDAB-5745-51D6-57AB-BB5EB89803D4}"/>
              </a:ext>
            </a:extLst>
          </p:cNvPr>
          <p:cNvSpPr/>
          <p:nvPr/>
        </p:nvSpPr>
        <p:spPr>
          <a:xfrm>
            <a:off x="6649257" y="3551402"/>
            <a:ext cx="3880067"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marL="0" lvl="0" indent="0" algn="ctr" defTabSz="1600200">
              <a:lnSpc>
                <a:spcPct val="90000"/>
              </a:lnSpc>
              <a:spcBef>
                <a:spcPct val="0"/>
              </a:spcBef>
              <a:spcAft>
                <a:spcPct val="35000"/>
              </a:spcAft>
              <a:buNone/>
            </a:pPr>
            <a:r>
              <a:rPr lang="de-DE" sz="2000" kern="1200" err="1">
                <a:solidFill>
                  <a:schemeClr val="bg2"/>
                </a:solidFill>
              </a:rPr>
              <a:t>Pfadistufe</a:t>
            </a:r>
            <a:br>
              <a:rPr lang="de-DE" sz="2000" kern="1200">
                <a:solidFill>
                  <a:schemeClr val="bg2"/>
                </a:solidFill>
              </a:rPr>
            </a:br>
            <a:r>
              <a:rPr lang="de-DE" sz="2000" kern="1200">
                <a:solidFill>
                  <a:schemeClr val="bg2"/>
                </a:solidFill>
              </a:rPr>
              <a:t>(10–14 Jahre):</a:t>
            </a:r>
          </a:p>
          <a:p>
            <a:pPr marL="0" lvl="0" indent="0" algn="ctr" defTabSz="1600200">
              <a:lnSpc>
                <a:spcPct val="90000"/>
              </a:lnSpc>
              <a:spcBef>
                <a:spcPct val="0"/>
              </a:spcBef>
              <a:spcAft>
                <a:spcPct val="35000"/>
              </a:spcAft>
              <a:buNone/>
            </a:pPr>
            <a:r>
              <a:rPr lang="de-DE" sz="2000">
                <a:solidFill>
                  <a:schemeClr val="bg2"/>
                </a:solidFill>
                <a:highlight>
                  <a:srgbClr val="FFFF00"/>
                </a:highlight>
              </a:rPr>
              <a:t>Vorname Name v/o </a:t>
            </a:r>
            <a:r>
              <a:rPr lang="de-DE" sz="2000" err="1">
                <a:solidFill>
                  <a:schemeClr val="bg2"/>
                </a:solidFill>
                <a:highlight>
                  <a:srgbClr val="FFFF00"/>
                </a:highlight>
              </a:rPr>
              <a:t>Pfadiname</a:t>
            </a:r>
            <a:endParaRPr lang="de-DE" sz="2000">
              <a:solidFill>
                <a:schemeClr val="bg2"/>
              </a:solidFill>
              <a:highlight>
                <a:srgbClr val="FFFF00"/>
              </a:highlight>
            </a:endParaRPr>
          </a:p>
          <a:p>
            <a:pPr marL="0" lvl="0" indent="0" algn="ctr" defTabSz="1600200">
              <a:lnSpc>
                <a:spcPct val="90000"/>
              </a:lnSpc>
              <a:spcBef>
                <a:spcPct val="0"/>
              </a:spcBef>
              <a:spcAft>
                <a:spcPct val="35000"/>
              </a:spcAft>
              <a:buNone/>
            </a:pPr>
            <a:r>
              <a:rPr lang="de-DE" sz="2000" kern="1200">
                <a:solidFill>
                  <a:schemeClr val="bg2"/>
                </a:solidFill>
                <a:highlight>
                  <a:srgbClr val="FFFF00"/>
                </a:highlight>
              </a:rPr>
              <a:t>Kontaktangaben</a:t>
            </a:r>
          </a:p>
        </p:txBody>
      </p:sp>
      <p:sp>
        <p:nvSpPr>
          <p:cNvPr id="38" name="Oval 37">
            <a:extLst>
              <a:ext uri="{FF2B5EF4-FFF2-40B4-BE49-F238E27FC236}">
                <a16:creationId xmlns:a16="http://schemas.microsoft.com/office/drawing/2014/main" id="{C4D53285-0BF2-4249-5A21-66495D1C231E}"/>
              </a:ext>
            </a:extLst>
          </p:cNvPr>
          <p:cNvSpPr/>
          <p:nvPr/>
        </p:nvSpPr>
        <p:spPr>
          <a:xfrm rot="2243393">
            <a:off x="5033542" y="3551402"/>
            <a:ext cx="1468832" cy="1483669"/>
          </a:xfrm>
          <a:blipFill dpi="0" rotWithShape="0">
            <a:blip r:embed="rId5" cstate="print">
              <a:extLst>
                <a:ext uri="{28A0092B-C50C-407E-A947-70E740481C1C}">
                  <a14:useLocalDpi xmlns:a14="http://schemas.microsoft.com/office/drawing/2010/main"/>
                </a:ext>
              </a:extLst>
            </a:blip>
            <a:srcRect/>
            <a:stretch>
              <a:fillRect/>
            </a:stretch>
          </a:blipFill>
          <a:ln w="19050"/>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9" name="Freihandform 38">
            <a:extLst>
              <a:ext uri="{FF2B5EF4-FFF2-40B4-BE49-F238E27FC236}">
                <a16:creationId xmlns:a16="http://schemas.microsoft.com/office/drawing/2014/main" id="{B8D7A67B-095A-F1C6-23EB-C0D6451F10C0}"/>
              </a:ext>
            </a:extLst>
          </p:cNvPr>
          <p:cNvSpPr/>
          <p:nvPr/>
        </p:nvSpPr>
        <p:spPr>
          <a:xfrm>
            <a:off x="4433866" y="5279876"/>
            <a:ext cx="3880068" cy="1483669"/>
          </a:xfrm>
          <a:custGeom>
            <a:avLst/>
            <a:gdLst>
              <a:gd name="connsiteX0" fmla="*/ 247283 w 3280392"/>
              <a:gd name="connsiteY0" fmla="*/ 0 h 1483669"/>
              <a:gd name="connsiteX1" fmla="*/ 3280392 w 3280392"/>
              <a:gd name="connsiteY1" fmla="*/ 0 h 1483669"/>
              <a:gd name="connsiteX2" fmla="*/ 3280392 w 3280392"/>
              <a:gd name="connsiteY2" fmla="*/ 0 h 1483669"/>
              <a:gd name="connsiteX3" fmla="*/ 3280392 w 3280392"/>
              <a:gd name="connsiteY3" fmla="*/ 1236386 h 1483669"/>
              <a:gd name="connsiteX4" fmla="*/ 3033109 w 3280392"/>
              <a:gd name="connsiteY4" fmla="*/ 1483669 h 1483669"/>
              <a:gd name="connsiteX5" fmla="*/ 0 w 3280392"/>
              <a:gd name="connsiteY5" fmla="*/ 1483669 h 1483669"/>
              <a:gd name="connsiteX6" fmla="*/ 0 w 3280392"/>
              <a:gd name="connsiteY6" fmla="*/ 1483669 h 1483669"/>
              <a:gd name="connsiteX7" fmla="*/ 0 w 3280392"/>
              <a:gd name="connsiteY7" fmla="*/ 247283 h 1483669"/>
              <a:gd name="connsiteX8" fmla="*/ 247283 w 3280392"/>
              <a:gd name="connsiteY8" fmla="*/ 0 h 1483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80392" h="1483669">
                <a:moveTo>
                  <a:pt x="247283" y="0"/>
                </a:moveTo>
                <a:lnTo>
                  <a:pt x="3280392" y="0"/>
                </a:lnTo>
                <a:lnTo>
                  <a:pt x="3280392" y="0"/>
                </a:lnTo>
                <a:lnTo>
                  <a:pt x="3280392" y="1236386"/>
                </a:lnTo>
                <a:cubicBezTo>
                  <a:pt x="3280392" y="1372957"/>
                  <a:pt x="3169680" y="1483669"/>
                  <a:pt x="3033109" y="1483669"/>
                </a:cubicBezTo>
                <a:lnTo>
                  <a:pt x="0" y="1483669"/>
                </a:lnTo>
                <a:lnTo>
                  <a:pt x="0" y="1483669"/>
                </a:lnTo>
                <a:lnTo>
                  <a:pt x="0" y="247283"/>
                </a:lnTo>
                <a:cubicBezTo>
                  <a:pt x="0" y="110712"/>
                  <a:pt x="110712" y="0"/>
                  <a:pt x="247283" y="0"/>
                </a:cubicBezTo>
                <a:close/>
              </a:path>
            </a:pathLst>
          </a:custGeom>
          <a:noFill/>
          <a:ln w="28575">
            <a:solidFill>
              <a:schemeClr val="accent1"/>
            </a:solidFill>
            <a:extLst>
              <a:ext uri="{C807C97D-BFC1-408E-A445-0C87EB9F89A2}">
                <ask:lineSketchStyleProps xmlns:ask="http://schemas.microsoft.com/office/drawing/2018/sketchyshapes">
                  <ask:type>
                    <ask:lineSketchNone/>
                  </ask:type>
                </ask:lineSketchStyleProps>
              </a:ext>
            </a:extLs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9587" tIns="209587" rIns="209587" bIns="209587" numCol="1" spcCol="1270" anchor="ctr" anchorCtr="0">
            <a:noAutofit/>
          </a:bodyPr>
          <a:lstStyle/>
          <a:p>
            <a:pPr marL="0" lvl="0" indent="0" algn="ctr" defTabSz="1600200">
              <a:lnSpc>
                <a:spcPct val="90000"/>
              </a:lnSpc>
              <a:spcBef>
                <a:spcPct val="0"/>
              </a:spcBef>
              <a:spcAft>
                <a:spcPct val="35000"/>
              </a:spcAft>
              <a:buNone/>
            </a:pPr>
            <a:r>
              <a:rPr lang="de-DE" sz="2000" kern="1200" err="1">
                <a:solidFill>
                  <a:schemeClr val="bg2"/>
                </a:solidFill>
              </a:rPr>
              <a:t>Piostufe</a:t>
            </a:r>
            <a:br>
              <a:rPr lang="de-DE" sz="2000" kern="1200">
                <a:solidFill>
                  <a:schemeClr val="bg2"/>
                </a:solidFill>
              </a:rPr>
            </a:br>
            <a:r>
              <a:rPr lang="de-DE" sz="2000" kern="1200">
                <a:solidFill>
                  <a:schemeClr val="bg2"/>
                </a:solidFill>
              </a:rPr>
              <a:t>(14–17 Jahre):</a:t>
            </a:r>
          </a:p>
          <a:p>
            <a:pPr marL="0" lvl="0" indent="0" algn="ctr" defTabSz="1600200">
              <a:lnSpc>
                <a:spcPct val="90000"/>
              </a:lnSpc>
              <a:spcBef>
                <a:spcPct val="0"/>
              </a:spcBef>
              <a:spcAft>
                <a:spcPct val="35000"/>
              </a:spcAft>
              <a:buNone/>
            </a:pPr>
            <a:r>
              <a:rPr lang="de-DE" sz="2000">
                <a:solidFill>
                  <a:schemeClr val="bg2"/>
                </a:solidFill>
                <a:highlight>
                  <a:srgbClr val="FFFF00"/>
                </a:highlight>
              </a:rPr>
              <a:t>Vorname Name v/o </a:t>
            </a:r>
            <a:r>
              <a:rPr lang="de-DE" sz="2000" err="1">
                <a:solidFill>
                  <a:schemeClr val="bg2"/>
                </a:solidFill>
                <a:highlight>
                  <a:srgbClr val="FFFF00"/>
                </a:highlight>
              </a:rPr>
              <a:t>Pfadiname</a:t>
            </a:r>
            <a:endParaRPr lang="de-DE" sz="2000">
              <a:solidFill>
                <a:schemeClr val="bg2"/>
              </a:solidFill>
              <a:highlight>
                <a:srgbClr val="FFFF00"/>
              </a:highlight>
            </a:endParaRPr>
          </a:p>
          <a:p>
            <a:pPr marL="0" lvl="0" indent="0" algn="ctr" defTabSz="1600200">
              <a:lnSpc>
                <a:spcPct val="90000"/>
              </a:lnSpc>
              <a:spcBef>
                <a:spcPct val="0"/>
              </a:spcBef>
              <a:spcAft>
                <a:spcPct val="35000"/>
              </a:spcAft>
              <a:buNone/>
            </a:pPr>
            <a:r>
              <a:rPr lang="de-DE" sz="2000" kern="1200">
                <a:solidFill>
                  <a:schemeClr val="bg2"/>
                </a:solidFill>
                <a:highlight>
                  <a:srgbClr val="FFFF00"/>
                </a:highlight>
              </a:rPr>
              <a:t>Kontaktangaben</a:t>
            </a:r>
          </a:p>
        </p:txBody>
      </p:sp>
      <p:sp>
        <p:nvSpPr>
          <p:cNvPr id="40" name="Oval 39">
            <a:extLst>
              <a:ext uri="{FF2B5EF4-FFF2-40B4-BE49-F238E27FC236}">
                <a16:creationId xmlns:a16="http://schemas.microsoft.com/office/drawing/2014/main" id="{DEEF4DE7-17EC-ED7F-E305-CEA07552E2B9}"/>
              </a:ext>
            </a:extLst>
          </p:cNvPr>
          <p:cNvSpPr/>
          <p:nvPr/>
        </p:nvSpPr>
        <p:spPr>
          <a:xfrm>
            <a:off x="8460818" y="5279876"/>
            <a:ext cx="1468832" cy="1483669"/>
          </a:xfrm>
          <a:blipFill dpi="0" rotWithShape="1">
            <a:blip r:embed="rId6" cstate="print">
              <a:extLst>
                <a:ext uri="{28A0092B-C50C-407E-A947-70E740481C1C}">
                  <a14:useLocalDpi xmlns:a14="http://schemas.microsoft.com/office/drawing/2010/main"/>
                </a:ext>
              </a:extLst>
            </a:blip>
            <a:srcRect/>
            <a:stretch>
              <a:fillRect/>
            </a:stretch>
          </a:blip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de-DE"/>
          </a:p>
        </p:txBody>
      </p:sp>
      <p:sp>
        <p:nvSpPr>
          <p:cNvPr id="31" name="Textfeld 30">
            <a:extLst>
              <a:ext uri="{FF2B5EF4-FFF2-40B4-BE49-F238E27FC236}">
                <a16:creationId xmlns:a16="http://schemas.microsoft.com/office/drawing/2014/main" id="{0B8695C8-7DFD-EDD2-0EDE-5F2FF013AA90}"/>
              </a:ext>
            </a:extLst>
          </p:cNvPr>
          <p:cNvSpPr txBox="1"/>
          <p:nvPr/>
        </p:nvSpPr>
        <p:spPr>
          <a:xfrm rot="261403">
            <a:off x="213713" y="4092140"/>
            <a:ext cx="4632657" cy="553998"/>
          </a:xfrm>
          <a:prstGeom prst="rect">
            <a:avLst/>
          </a:prstGeom>
          <a:noFill/>
        </p:spPr>
        <p:txBody>
          <a:bodyPr wrap="square" lIns="0" tIns="0" rIns="0" bIns="0" rtlCol="0">
            <a:spAutoFit/>
          </a:bodyPr>
          <a:lstStyle/>
          <a:p>
            <a:r>
              <a:rPr lang="de-DE" sz="3600" b="1">
                <a:solidFill>
                  <a:schemeClr val="bg1"/>
                </a:solidFill>
                <a:latin typeface="Ink Free" panose="020F0502020204030204" pitchFamily="34" charset="0"/>
                <a:cs typeface="Ink Free" panose="020F0502020204030204" pitchFamily="34" charset="0"/>
              </a:rPr>
              <a:t>offen für alle</a:t>
            </a:r>
          </a:p>
        </p:txBody>
      </p:sp>
      <p:sp>
        <p:nvSpPr>
          <p:cNvPr id="11" name="Titel 7">
            <a:extLst>
              <a:ext uri="{FF2B5EF4-FFF2-40B4-BE49-F238E27FC236}">
                <a16:creationId xmlns:a16="http://schemas.microsoft.com/office/drawing/2014/main" id="{0863AE23-2B1F-CA35-07F3-2A15D29E6C0C}"/>
              </a:ext>
            </a:extLst>
          </p:cNvPr>
          <p:cNvSpPr txBox="1">
            <a:spLocks/>
          </p:cNvSpPr>
          <p:nvPr/>
        </p:nvSpPr>
        <p:spPr>
          <a:xfrm>
            <a:off x="1019436" y="245414"/>
            <a:ext cx="4536000" cy="2070735"/>
          </a:xfrm>
          <a:prstGeom prst="rect">
            <a:avLst/>
          </a:prstGeom>
        </p:spPr>
        <p:txBody>
          <a:bodyPr/>
          <a:lstStyle>
            <a:lvl1pPr algn="l" defTabSz="914400" rtl="0" eaLnBrk="1" latinLnBrk="0" hangingPunct="1">
              <a:lnSpc>
                <a:spcPct val="100000"/>
              </a:lnSpc>
              <a:spcBef>
                <a:spcPct val="0"/>
              </a:spcBef>
              <a:buNone/>
              <a:defRPr sz="4000" b="1" kern="1200" cap="all" spc="200" baseline="0">
                <a:solidFill>
                  <a:schemeClr val="accent1"/>
                </a:solidFill>
                <a:latin typeface="+mj-lt"/>
                <a:ea typeface="+mj-ea"/>
                <a:cs typeface="+mj-cs"/>
              </a:defRPr>
            </a:lvl1pPr>
          </a:lstStyle>
          <a:p>
            <a:r>
              <a:rPr lang="de-DE"/>
              <a:t>Ansprech-</a:t>
            </a:r>
            <a:br>
              <a:rPr lang="de-DE"/>
            </a:br>
            <a:r>
              <a:rPr lang="de-DE"/>
              <a:t>Personen</a:t>
            </a:r>
            <a:br>
              <a:rPr lang="de-DE"/>
            </a:br>
            <a:r>
              <a:rPr lang="de-DE"/>
              <a:t>pro Stufe</a:t>
            </a:r>
            <a:endParaRPr lang="de-CH"/>
          </a:p>
        </p:txBody>
      </p:sp>
      <p:sp>
        <p:nvSpPr>
          <p:cNvPr id="19" name="Oval 18">
            <a:extLst>
              <a:ext uri="{FF2B5EF4-FFF2-40B4-BE49-F238E27FC236}">
                <a16:creationId xmlns:a16="http://schemas.microsoft.com/office/drawing/2014/main" id="{3891529D-E618-A246-9B08-8837B4B75638}"/>
              </a:ext>
            </a:extLst>
          </p:cNvPr>
          <p:cNvSpPr/>
          <p:nvPr/>
        </p:nvSpPr>
        <p:spPr>
          <a:xfrm>
            <a:off x="5033542" y="140104"/>
            <a:ext cx="1476660" cy="1435405"/>
          </a:xfrm>
          <a:custGeom>
            <a:avLst/>
            <a:gdLst>
              <a:gd name="connsiteX0" fmla="*/ 0 w 1476660"/>
              <a:gd name="connsiteY0" fmla="*/ 717703 h 1435405"/>
              <a:gd name="connsiteX1" fmla="*/ 738330 w 1476660"/>
              <a:gd name="connsiteY1" fmla="*/ 0 h 1435405"/>
              <a:gd name="connsiteX2" fmla="*/ 1476660 w 1476660"/>
              <a:gd name="connsiteY2" fmla="*/ 717703 h 1435405"/>
              <a:gd name="connsiteX3" fmla="*/ 738330 w 1476660"/>
              <a:gd name="connsiteY3" fmla="*/ 1435406 h 1435405"/>
              <a:gd name="connsiteX4" fmla="*/ 0 w 1476660"/>
              <a:gd name="connsiteY4" fmla="*/ 717703 h 1435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660" h="1435405" extrusionOk="0">
                <a:moveTo>
                  <a:pt x="0" y="717703"/>
                </a:moveTo>
                <a:cubicBezTo>
                  <a:pt x="8058" y="260715"/>
                  <a:pt x="364945" y="27697"/>
                  <a:pt x="738330" y="0"/>
                </a:cubicBezTo>
                <a:cubicBezTo>
                  <a:pt x="1125905" y="-7635"/>
                  <a:pt x="1487178" y="284447"/>
                  <a:pt x="1476660" y="717703"/>
                </a:cubicBezTo>
                <a:cubicBezTo>
                  <a:pt x="1503264" y="1096494"/>
                  <a:pt x="1123773" y="1492292"/>
                  <a:pt x="738330" y="1435406"/>
                </a:cubicBezTo>
                <a:cubicBezTo>
                  <a:pt x="325462" y="1452157"/>
                  <a:pt x="40559" y="1078405"/>
                  <a:pt x="0" y="717703"/>
                </a:cubicBezTo>
                <a:close/>
              </a:path>
            </a:pathLst>
          </a:custGeom>
          <a:noFill/>
          <a:ln>
            <a:solidFill>
              <a:schemeClr val="accent1"/>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Oval 19">
            <a:extLst>
              <a:ext uri="{FF2B5EF4-FFF2-40B4-BE49-F238E27FC236}">
                <a16:creationId xmlns:a16="http://schemas.microsoft.com/office/drawing/2014/main" id="{057C1DD0-10EF-3ADA-6379-26E640F0B178}"/>
              </a:ext>
            </a:extLst>
          </p:cNvPr>
          <p:cNvSpPr/>
          <p:nvPr/>
        </p:nvSpPr>
        <p:spPr>
          <a:xfrm>
            <a:off x="8473399" y="1810043"/>
            <a:ext cx="1476660" cy="1435405"/>
          </a:xfrm>
          <a:custGeom>
            <a:avLst/>
            <a:gdLst>
              <a:gd name="connsiteX0" fmla="*/ 0 w 1476660"/>
              <a:gd name="connsiteY0" fmla="*/ 717703 h 1435405"/>
              <a:gd name="connsiteX1" fmla="*/ 738330 w 1476660"/>
              <a:gd name="connsiteY1" fmla="*/ 0 h 1435405"/>
              <a:gd name="connsiteX2" fmla="*/ 1476660 w 1476660"/>
              <a:gd name="connsiteY2" fmla="*/ 717703 h 1435405"/>
              <a:gd name="connsiteX3" fmla="*/ 738330 w 1476660"/>
              <a:gd name="connsiteY3" fmla="*/ 1435406 h 1435405"/>
              <a:gd name="connsiteX4" fmla="*/ 0 w 1476660"/>
              <a:gd name="connsiteY4" fmla="*/ 717703 h 1435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660" h="1435405" extrusionOk="0">
                <a:moveTo>
                  <a:pt x="0" y="717703"/>
                </a:moveTo>
                <a:cubicBezTo>
                  <a:pt x="8058" y="260715"/>
                  <a:pt x="364945" y="27697"/>
                  <a:pt x="738330" y="0"/>
                </a:cubicBezTo>
                <a:cubicBezTo>
                  <a:pt x="1125905" y="-7635"/>
                  <a:pt x="1487178" y="284447"/>
                  <a:pt x="1476660" y="717703"/>
                </a:cubicBezTo>
                <a:cubicBezTo>
                  <a:pt x="1503264" y="1096494"/>
                  <a:pt x="1123773" y="1492292"/>
                  <a:pt x="738330" y="1435406"/>
                </a:cubicBezTo>
                <a:cubicBezTo>
                  <a:pt x="325462" y="1452157"/>
                  <a:pt x="40559" y="1078405"/>
                  <a:pt x="0" y="717703"/>
                </a:cubicBezTo>
                <a:close/>
              </a:path>
            </a:pathLst>
          </a:custGeom>
          <a:noFill/>
          <a:ln>
            <a:solidFill>
              <a:schemeClr val="accent1"/>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Oval 20">
            <a:extLst>
              <a:ext uri="{FF2B5EF4-FFF2-40B4-BE49-F238E27FC236}">
                <a16:creationId xmlns:a16="http://schemas.microsoft.com/office/drawing/2014/main" id="{0082E0EC-455E-682C-2828-2C417BEAD125}"/>
              </a:ext>
            </a:extLst>
          </p:cNvPr>
          <p:cNvSpPr/>
          <p:nvPr/>
        </p:nvSpPr>
        <p:spPr>
          <a:xfrm>
            <a:off x="4979079" y="3609229"/>
            <a:ext cx="1522898" cy="1480351"/>
          </a:xfrm>
          <a:custGeom>
            <a:avLst/>
            <a:gdLst>
              <a:gd name="connsiteX0" fmla="*/ 0 w 1522898"/>
              <a:gd name="connsiteY0" fmla="*/ 740176 h 1480351"/>
              <a:gd name="connsiteX1" fmla="*/ 761449 w 1522898"/>
              <a:gd name="connsiteY1" fmla="*/ 0 h 1480351"/>
              <a:gd name="connsiteX2" fmla="*/ 1522898 w 1522898"/>
              <a:gd name="connsiteY2" fmla="*/ 740176 h 1480351"/>
              <a:gd name="connsiteX3" fmla="*/ 761449 w 1522898"/>
              <a:gd name="connsiteY3" fmla="*/ 1480352 h 1480351"/>
              <a:gd name="connsiteX4" fmla="*/ 0 w 1522898"/>
              <a:gd name="connsiteY4" fmla="*/ 740176 h 1480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898" h="1480351" extrusionOk="0">
                <a:moveTo>
                  <a:pt x="0" y="740176"/>
                </a:moveTo>
                <a:cubicBezTo>
                  <a:pt x="8967" y="263938"/>
                  <a:pt x="378547" y="30316"/>
                  <a:pt x="761449" y="0"/>
                </a:cubicBezTo>
                <a:cubicBezTo>
                  <a:pt x="1134422" y="-17984"/>
                  <a:pt x="1524561" y="325557"/>
                  <a:pt x="1522898" y="740176"/>
                </a:cubicBezTo>
                <a:cubicBezTo>
                  <a:pt x="1543728" y="1135196"/>
                  <a:pt x="1153556" y="1552795"/>
                  <a:pt x="761449" y="1480352"/>
                </a:cubicBezTo>
                <a:cubicBezTo>
                  <a:pt x="329933" y="1516411"/>
                  <a:pt x="43238" y="1110934"/>
                  <a:pt x="0" y="740176"/>
                </a:cubicBezTo>
                <a:close/>
              </a:path>
            </a:pathLst>
          </a:custGeom>
          <a:noFill/>
          <a:ln>
            <a:solidFill>
              <a:schemeClr val="accent1"/>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Oval 21">
            <a:extLst>
              <a:ext uri="{FF2B5EF4-FFF2-40B4-BE49-F238E27FC236}">
                <a16:creationId xmlns:a16="http://schemas.microsoft.com/office/drawing/2014/main" id="{E8A12385-30E0-28B2-F45B-CFD06824C8A4}"/>
              </a:ext>
            </a:extLst>
          </p:cNvPr>
          <p:cNvSpPr/>
          <p:nvPr/>
        </p:nvSpPr>
        <p:spPr>
          <a:xfrm>
            <a:off x="8460818" y="5259536"/>
            <a:ext cx="1476660" cy="1435405"/>
          </a:xfrm>
          <a:custGeom>
            <a:avLst/>
            <a:gdLst>
              <a:gd name="connsiteX0" fmla="*/ 0 w 1476660"/>
              <a:gd name="connsiteY0" fmla="*/ 717703 h 1435405"/>
              <a:gd name="connsiteX1" fmla="*/ 738330 w 1476660"/>
              <a:gd name="connsiteY1" fmla="*/ 0 h 1435405"/>
              <a:gd name="connsiteX2" fmla="*/ 1476660 w 1476660"/>
              <a:gd name="connsiteY2" fmla="*/ 717703 h 1435405"/>
              <a:gd name="connsiteX3" fmla="*/ 738330 w 1476660"/>
              <a:gd name="connsiteY3" fmla="*/ 1435406 h 1435405"/>
              <a:gd name="connsiteX4" fmla="*/ 0 w 1476660"/>
              <a:gd name="connsiteY4" fmla="*/ 717703 h 1435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6660" h="1435405" extrusionOk="0">
                <a:moveTo>
                  <a:pt x="0" y="717703"/>
                </a:moveTo>
                <a:cubicBezTo>
                  <a:pt x="8058" y="260715"/>
                  <a:pt x="364945" y="27697"/>
                  <a:pt x="738330" y="0"/>
                </a:cubicBezTo>
                <a:cubicBezTo>
                  <a:pt x="1125905" y="-7635"/>
                  <a:pt x="1487178" y="284447"/>
                  <a:pt x="1476660" y="717703"/>
                </a:cubicBezTo>
                <a:cubicBezTo>
                  <a:pt x="1503264" y="1096494"/>
                  <a:pt x="1123773" y="1492292"/>
                  <a:pt x="738330" y="1435406"/>
                </a:cubicBezTo>
                <a:cubicBezTo>
                  <a:pt x="325462" y="1452157"/>
                  <a:pt x="40559" y="1078405"/>
                  <a:pt x="0" y="717703"/>
                </a:cubicBezTo>
                <a:close/>
              </a:path>
            </a:pathLst>
          </a:custGeom>
          <a:noFill/>
          <a:ln>
            <a:solidFill>
              <a:schemeClr val="accent1"/>
            </a:solidFill>
            <a:extLst>
              <a:ext uri="{C807C97D-BFC1-408E-A445-0C87EB9F89A2}">
                <ask:lineSketchStyleProps xmlns:ask="http://schemas.microsoft.com/office/drawing/2018/sketchyshapes" sd="4266498984">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8309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7" grpId="0" animBg="1"/>
      <p:bldP spid="39"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platzhalter 15" descr="Ein Bild, das Person, Kleidung, Junge, Menschliches Gesicht enthält.&#10;&#10;Automatisch generierte Beschreibung">
            <a:extLst>
              <a:ext uri="{FF2B5EF4-FFF2-40B4-BE49-F238E27FC236}">
                <a16:creationId xmlns:a16="http://schemas.microsoft.com/office/drawing/2014/main" id="{B49181FC-4CA9-EA8A-95E2-01682E3B78EC}"/>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sp>
        <p:nvSpPr>
          <p:cNvPr id="11" name="Textplatzhalter 10">
            <a:extLst>
              <a:ext uri="{FF2B5EF4-FFF2-40B4-BE49-F238E27FC236}">
                <a16:creationId xmlns:a16="http://schemas.microsoft.com/office/drawing/2014/main" id="{549BAFC6-3432-6BD5-A509-E242CF003536}"/>
              </a:ext>
            </a:extLst>
          </p:cNvPr>
          <p:cNvSpPr>
            <a:spLocks noGrp="1"/>
          </p:cNvSpPr>
          <p:nvPr>
            <p:ph type="body" sz="quarter" idx="15"/>
          </p:nvPr>
        </p:nvSpPr>
        <p:spPr/>
        <p:txBody>
          <a:bodyPr/>
          <a:lstStyle/>
          <a:p>
            <a:endParaRPr lang="de-DE"/>
          </a:p>
        </p:txBody>
      </p:sp>
      <p:sp>
        <p:nvSpPr>
          <p:cNvPr id="12" name="Titel 1">
            <a:extLst>
              <a:ext uri="{FF2B5EF4-FFF2-40B4-BE49-F238E27FC236}">
                <a16:creationId xmlns:a16="http://schemas.microsoft.com/office/drawing/2014/main" id="{75788B9F-61B1-E4C3-2A63-DCA2FC712B23}"/>
              </a:ext>
            </a:extLst>
          </p:cNvPr>
          <p:cNvSpPr txBox="1">
            <a:spLocks/>
          </p:cNvSpPr>
          <p:nvPr/>
        </p:nvSpPr>
        <p:spPr>
          <a:xfrm>
            <a:off x="756000" y="527215"/>
            <a:ext cx="5256000" cy="1208871"/>
          </a:xfrm>
          <a:prstGeom prst="rect">
            <a:avLst/>
          </a:prstGeom>
        </p:spPr>
        <p:txBody>
          <a:bodyPr/>
          <a:lstStyle>
            <a:lvl1pPr algn="l" defTabSz="914400" rtl="0" eaLnBrk="1" latinLnBrk="0" hangingPunct="1">
              <a:lnSpc>
                <a:spcPct val="100000"/>
              </a:lnSpc>
              <a:spcBef>
                <a:spcPct val="0"/>
              </a:spcBef>
              <a:buNone/>
              <a:defRPr sz="4000" b="1" kern="1200" cap="all" spc="200" baseline="0">
                <a:solidFill>
                  <a:schemeClr val="accent1"/>
                </a:solidFill>
                <a:latin typeface="+mj-lt"/>
                <a:ea typeface="+mj-ea"/>
                <a:cs typeface="+mj-cs"/>
              </a:defRPr>
            </a:lvl1pPr>
          </a:lstStyle>
          <a:p>
            <a:r>
              <a:rPr lang="de-DE"/>
              <a:t>Was ist </a:t>
            </a:r>
          </a:p>
          <a:p>
            <a:r>
              <a:rPr lang="de-DE"/>
              <a:t>Pfadi?</a:t>
            </a:r>
          </a:p>
        </p:txBody>
      </p:sp>
      <p:sp>
        <p:nvSpPr>
          <p:cNvPr id="2" name="Textfeld 1">
            <a:extLst>
              <a:ext uri="{FF2B5EF4-FFF2-40B4-BE49-F238E27FC236}">
                <a16:creationId xmlns:a16="http://schemas.microsoft.com/office/drawing/2014/main" id="{8A3A0BE0-DFFD-0417-BA4C-BA3289213FBE}"/>
              </a:ext>
            </a:extLst>
          </p:cNvPr>
          <p:cNvSpPr txBox="1"/>
          <p:nvPr/>
        </p:nvSpPr>
        <p:spPr>
          <a:xfrm>
            <a:off x="2599281" y="2202562"/>
            <a:ext cx="2018805" cy="369332"/>
          </a:xfrm>
          <a:prstGeom prst="rect">
            <a:avLst/>
          </a:prstGeom>
          <a:noFill/>
        </p:spPr>
        <p:txBody>
          <a:bodyPr wrap="square" lIns="0" tIns="0" rIns="0" bIns="0" rtlCol="0">
            <a:spAutoFit/>
          </a:bodyPr>
          <a:lstStyle/>
          <a:p>
            <a:r>
              <a:rPr lang="de-DE" sz="2400">
                <a:solidFill>
                  <a:schemeClr val="bg2"/>
                </a:solidFill>
              </a:rPr>
              <a:t>austoben</a:t>
            </a:r>
          </a:p>
        </p:txBody>
      </p:sp>
      <p:sp>
        <p:nvSpPr>
          <p:cNvPr id="6" name="Textfeld 5">
            <a:extLst>
              <a:ext uri="{FF2B5EF4-FFF2-40B4-BE49-F238E27FC236}">
                <a16:creationId xmlns:a16="http://schemas.microsoft.com/office/drawing/2014/main" id="{46C7C641-6575-C058-CCC5-820BE72CC747}"/>
              </a:ext>
            </a:extLst>
          </p:cNvPr>
          <p:cNvSpPr txBox="1"/>
          <p:nvPr/>
        </p:nvSpPr>
        <p:spPr>
          <a:xfrm rot="20662644">
            <a:off x="568036" y="2155918"/>
            <a:ext cx="2018805" cy="369332"/>
          </a:xfrm>
          <a:prstGeom prst="rect">
            <a:avLst/>
          </a:prstGeom>
          <a:noFill/>
        </p:spPr>
        <p:txBody>
          <a:bodyPr wrap="square" lIns="0" tIns="0" rIns="0" bIns="0" rtlCol="0">
            <a:spAutoFit/>
          </a:bodyPr>
          <a:lstStyle/>
          <a:p>
            <a:r>
              <a:rPr lang="de-DE" sz="2400">
                <a:solidFill>
                  <a:schemeClr val="bg2"/>
                </a:solidFill>
              </a:rPr>
              <a:t>lachen</a:t>
            </a:r>
          </a:p>
        </p:txBody>
      </p:sp>
      <p:sp>
        <p:nvSpPr>
          <p:cNvPr id="7" name="Textfeld 6">
            <a:extLst>
              <a:ext uri="{FF2B5EF4-FFF2-40B4-BE49-F238E27FC236}">
                <a16:creationId xmlns:a16="http://schemas.microsoft.com/office/drawing/2014/main" id="{D24B4BBD-BB5A-283F-2C20-FFE13F62A29F}"/>
              </a:ext>
            </a:extLst>
          </p:cNvPr>
          <p:cNvSpPr txBox="1"/>
          <p:nvPr/>
        </p:nvSpPr>
        <p:spPr>
          <a:xfrm rot="1215805">
            <a:off x="2156582" y="3321261"/>
            <a:ext cx="2018805" cy="369332"/>
          </a:xfrm>
          <a:prstGeom prst="rect">
            <a:avLst/>
          </a:prstGeom>
          <a:noFill/>
        </p:spPr>
        <p:txBody>
          <a:bodyPr wrap="square" lIns="0" tIns="0" rIns="0" bIns="0" rtlCol="0">
            <a:spAutoFit/>
          </a:bodyPr>
          <a:lstStyle/>
          <a:p>
            <a:r>
              <a:rPr lang="de-DE" sz="2400">
                <a:solidFill>
                  <a:schemeClr val="bg2"/>
                </a:solidFill>
              </a:rPr>
              <a:t>singen</a:t>
            </a:r>
          </a:p>
        </p:txBody>
      </p:sp>
      <p:sp>
        <p:nvSpPr>
          <p:cNvPr id="8" name="Textfeld 7">
            <a:extLst>
              <a:ext uri="{FF2B5EF4-FFF2-40B4-BE49-F238E27FC236}">
                <a16:creationId xmlns:a16="http://schemas.microsoft.com/office/drawing/2014/main" id="{35300E51-7BCD-D2DF-636B-A2DE3DF191B8}"/>
              </a:ext>
            </a:extLst>
          </p:cNvPr>
          <p:cNvSpPr txBox="1"/>
          <p:nvPr/>
        </p:nvSpPr>
        <p:spPr>
          <a:xfrm>
            <a:off x="4176871" y="2975097"/>
            <a:ext cx="2018805" cy="369332"/>
          </a:xfrm>
          <a:prstGeom prst="rect">
            <a:avLst/>
          </a:prstGeom>
          <a:noFill/>
        </p:spPr>
        <p:txBody>
          <a:bodyPr wrap="square" lIns="0" tIns="0" rIns="0" bIns="0" rtlCol="0">
            <a:spAutoFit/>
          </a:bodyPr>
          <a:lstStyle/>
          <a:p>
            <a:r>
              <a:rPr lang="de-DE" sz="2400">
                <a:solidFill>
                  <a:schemeClr val="bg2"/>
                </a:solidFill>
              </a:rPr>
              <a:t>kochen</a:t>
            </a:r>
          </a:p>
        </p:txBody>
      </p:sp>
      <p:sp>
        <p:nvSpPr>
          <p:cNvPr id="9" name="Textfeld 8">
            <a:extLst>
              <a:ext uri="{FF2B5EF4-FFF2-40B4-BE49-F238E27FC236}">
                <a16:creationId xmlns:a16="http://schemas.microsoft.com/office/drawing/2014/main" id="{FCBD8C40-754D-A566-BF2F-446D7CFCD5D3}"/>
              </a:ext>
            </a:extLst>
          </p:cNvPr>
          <p:cNvSpPr txBox="1"/>
          <p:nvPr/>
        </p:nvSpPr>
        <p:spPr>
          <a:xfrm rot="395433">
            <a:off x="805469" y="3675743"/>
            <a:ext cx="2018805" cy="369332"/>
          </a:xfrm>
          <a:prstGeom prst="rect">
            <a:avLst/>
          </a:prstGeom>
          <a:noFill/>
        </p:spPr>
        <p:txBody>
          <a:bodyPr wrap="square" lIns="0" tIns="0" rIns="0" bIns="0" rtlCol="0">
            <a:spAutoFit/>
          </a:bodyPr>
          <a:lstStyle/>
          <a:p>
            <a:r>
              <a:rPr lang="de-DE" sz="2400">
                <a:solidFill>
                  <a:schemeClr val="bg2"/>
                </a:solidFill>
              </a:rPr>
              <a:t>basteln</a:t>
            </a:r>
          </a:p>
        </p:txBody>
      </p:sp>
      <p:sp>
        <p:nvSpPr>
          <p:cNvPr id="10" name="Textfeld 9">
            <a:extLst>
              <a:ext uri="{FF2B5EF4-FFF2-40B4-BE49-F238E27FC236}">
                <a16:creationId xmlns:a16="http://schemas.microsoft.com/office/drawing/2014/main" id="{6E3DE91E-5D45-628B-88D3-FA7FBB7A09BE}"/>
              </a:ext>
            </a:extLst>
          </p:cNvPr>
          <p:cNvSpPr txBox="1"/>
          <p:nvPr/>
        </p:nvSpPr>
        <p:spPr>
          <a:xfrm rot="166109">
            <a:off x="1182252" y="4696902"/>
            <a:ext cx="3752926" cy="861774"/>
          </a:xfrm>
          <a:prstGeom prst="rect">
            <a:avLst/>
          </a:prstGeom>
          <a:noFill/>
        </p:spPr>
        <p:txBody>
          <a:bodyPr wrap="square" lIns="0" tIns="0" rIns="0" bIns="0" rtlCol="0">
            <a:spAutoFit/>
          </a:bodyPr>
          <a:lstStyle/>
          <a:p>
            <a:pPr algn="ctr"/>
            <a:r>
              <a:rPr lang="de-DE" sz="2800" b="1">
                <a:solidFill>
                  <a:schemeClr val="accent1"/>
                </a:solidFill>
                <a:latin typeface="Ink Free" panose="020F0502020204030204" pitchFamily="34" charset="0"/>
                <a:cs typeface="Ink Free" panose="020F0502020204030204" pitchFamily="34" charset="0"/>
              </a:rPr>
              <a:t>(</a:t>
            </a:r>
            <a:r>
              <a:rPr lang="de-DE" sz="2800" b="1" err="1">
                <a:solidFill>
                  <a:schemeClr val="accent1"/>
                </a:solidFill>
                <a:latin typeface="Ink Free" panose="020F0502020204030204" pitchFamily="34" charset="0"/>
                <a:cs typeface="Ink Free" panose="020F0502020204030204" pitchFamily="34" charset="0"/>
              </a:rPr>
              <a:t>draussen</a:t>
            </a:r>
            <a:r>
              <a:rPr lang="de-DE" sz="2800" b="1">
                <a:solidFill>
                  <a:schemeClr val="accent1"/>
                </a:solidFill>
                <a:latin typeface="Ink Free" panose="020F0502020204030204" pitchFamily="34" charset="0"/>
                <a:cs typeface="Ink Free" panose="020F0502020204030204" pitchFamily="34" charset="0"/>
              </a:rPr>
              <a:t>) in Gemeinschaft leben</a:t>
            </a:r>
          </a:p>
        </p:txBody>
      </p:sp>
    </p:spTree>
    <p:extLst>
      <p:ext uri="{BB962C8B-B14F-4D97-AF65-F5344CB8AC3E}">
        <p14:creationId xmlns:p14="http://schemas.microsoft.com/office/powerpoint/2010/main" val="223930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25D1A-85A1-3C0A-7686-20C4D6FD1AAC}"/>
            </a:ext>
          </a:extLst>
        </p:cNvPr>
        <p:cNvGrpSpPr/>
        <p:nvPr/>
      </p:nvGrpSpPr>
      <p:grpSpPr>
        <a:xfrm>
          <a:off x="0" y="0"/>
          <a:ext cx="0" cy="0"/>
          <a:chOff x="0" y="0"/>
          <a:chExt cx="0" cy="0"/>
        </a:xfrm>
      </p:grpSpPr>
      <p:pic>
        <p:nvPicPr>
          <p:cNvPr id="16" name="Bildplatzhalter 15">
            <a:extLst>
              <a:ext uri="{FF2B5EF4-FFF2-40B4-BE49-F238E27FC236}">
                <a16:creationId xmlns:a16="http://schemas.microsoft.com/office/drawing/2014/main" id="{B932A2B6-7A74-3140-EC9D-8658638C9A1A}"/>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p:blipFill>
        <p:spPr/>
      </p:pic>
      <p:sp>
        <p:nvSpPr>
          <p:cNvPr id="11" name="Textplatzhalter 10">
            <a:extLst>
              <a:ext uri="{FF2B5EF4-FFF2-40B4-BE49-F238E27FC236}">
                <a16:creationId xmlns:a16="http://schemas.microsoft.com/office/drawing/2014/main" id="{3BECCC57-82F7-56E7-767C-BB587B4C2BAA}"/>
              </a:ext>
            </a:extLst>
          </p:cNvPr>
          <p:cNvSpPr>
            <a:spLocks noGrp="1"/>
          </p:cNvSpPr>
          <p:nvPr>
            <p:ph type="body" sz="quarter" idx="15"/>
          </p:nvPr>
        </p:nvSpPr>
        <p:spPr/>
        <p:txBody>
          <a:bodyPr/>
          <a:lstStyle/>
          <a:p>
            <a:endParaRPr lang="de-DE" dirty="0"/>
          </a:p>
        </p:txBody>
      </p:sp>
      <p:sp>
        <p:nvSpPr>
          <p:cNvPr id="12" name="Titel 1">
            <a:extLst>
              <a:ext uri="{FF2B5EF4-FFF2-40B4-BE49-F238E27FC236}">
                <a16:creationId xmlns:a16="http://schemas.microsoft.com/office/drawing/2014/main" id="{1686B220-A4FC-43BE-025A-F944AC5C751E}"/>
              </a:ext>
            </a:extLst>
          </p:cNvPr>
          <p:cNvSpPr txBox="1">
            <a:spLocks/>
          </p:cNvSpPr>
          <p:nvPr/>
        </p:nvSpPr>
        <p:spPr>
          <a:xfrm>
            <a:off x="756000" y="527215"/>
            <a:ext cx="5256000" cy="1208871"/>
          </a:xfrm>
          <a:prstGeom prst="rect">
            <a:avLst/>
          </a:prstGeom>
        </p:spPr>
        <p:txBody>
          <a:bodyPr/>
          <a:lstStyle>
            <a:lvl1pPr algn="l" defTabSz="914400" rtl="0" eaLnBrk="1" latinLnBrk="0" hangingPunct="1">
              <a:lnSpc>
                <a:spcPct val="100000"/>
              </a:lnSpc>
              <a:spcBef>
                <a:spcPct val="0"/>
              </a:spcBef>
              <a:buNone/>
              <a:defRPr sz="4000" b="1" kern="1200" cap="all" spc="200" baseline="0">
                <a:solidFill>
                  <a:schemeClr val="accent1"/>
                </a:solidFill>
                <a:latin typeface="+mj-lt"/>
                <a:ea typeface="+mj-ea"/>
                <a:cs typeface="+mj-cs"/>
              </a:defRPr>
            </a:lvl1pPr>
          </a:lstStyle>
          <a:p>
            <a:r>
              <a:rPr lang="de-DE"/>
              <a:t>Das ist </a:t>
            </a:r>
          </a:p>
          <a:p>
            <a:r>
              <a:rPr lang="de-DE"/>
              <a:t>Pfadi für uns:</a:t>
            </a:r>
          </a:p>
        </p:txBody>
      </p:sp>
      <p:sp>
        <p:nvSpPr>
          <p:cNvPr id="2" name="Textfeld 1">
            <a:extLst>
              <a:ext uri="{FF2B5EF4-FFF2-40B4-BE49-F238E27FC236}">
                <a16:creationId xmlns:a16="http://schemas.microsoft.com/office/drawing/2014/main" id="{472D2B7C-B424-A9E6-7FB2-EAE4E329285C}"/>
              </a:ext>
            </a:extLst>
          </p:cNvPr>
          <p:cNvSpPr txBox="1"/>
          <p:nvPr/>
        </p:nvSpPr>
        <p:spPr>
          <a:xfrm>
            <a:off x="1805049" y="2945080"/>
            <a:ext cx="2018805" cy="369332"/>
          </a:xfrm>
          <a:prstGeom prst="rect">
            <a:avLst/>
          </a:prstGeom>
          <a:noFill/>
        </p:spPr>
        <p:txBody>
          <a:bodyPr wrap="square" lIns="0" tIns="0" rIns="0" bIns="0" rtlCol="0">
            <a:spAutoFit/>
          </a:bodyPr>
          <a:lstStyle/>
          <a:p>
            <a:r>
              <a:rPr lang="de-DE" sz="2400">
                <a:solidFill>
                  <a:schemeClr val="bg2"/>
                </a:solidFill>
                <a:highlight>
                  <a:srgbClr val="FFFF00"/>
                </a:highlight>
              </a:rPr>
              <a:t>austoben</a:t>
            </a:r>
          </a:p>
        </p:txBody>
      </p:sp>
      <p:sp>
        <p:nvSpPr>
          <p:cNvPr id="6" name="Textfeld 5">
            <a:extLst>
              <a:ext uri="{FF2B5EF4-FFF2-40B4-BE49-F238E27FC236}">
                <a16:creationId xmlns:a16="http://schemas.microsoft.com/office/drawing/2014/main" id="{A8059D7A-5735-12A1-8772-9890FB542293}"/>
              </a:ext>
            </a:extLst>
          </p:cNvPr>
          <p:cNvSpPr txBox="1"/>
          <p:nvPr/>
        </p:nvSpPr>
        <p:spPr>
          <a:xfrm rot="20662644">
            <a:off x="568036" y="2155918"/>
            <a:ext cx="2018805" cy="369332"/>
          </a:xfrm>
          <a:prstGeom prst="rect">
            <a:avLst/>
          </a:prstGeom>
          <a:noFill/>
        </p:spPr>
        <p:txBody>
          <a:bodyPr wrap="square" lIns="0" tIns="0" rIns="0" bIns="0" rtlCol="0">
            <a:spAutoFit/>
          </a:bodyPr>
          <a:lstStyle/>
          <a:p>
            <a:r>
              <a:rPr lang="de-DE" sz="2400">
                <a:solidFill>
                  <a:schemeClr val="bg2"/>
                </a:solidFill>
                <a:highlight>
                  <a:srgbClr val="FFFF00"/>
                </a:highlight>
              </a:rPr>
              <a:t>lachen</a:t>
            </a:r>
          </a:p>
        </p:txBody>
      </p:sp>
      <p:sp>
        <p:nvSpPr>
          <p:cNvPr id="7" name="Textfeld 6">
            <a:extLst>
              <a:ext uri="{FF2B5EF4-FFF2-40B4-BE49-F238E27FC236}">
                <a16:creationId xmlns:a16="http://schemas.microsoft.com/office/drawing/2014/main" id="{D7F83F97-FFE2-0273-AE34-D9405720A7F7}"/>
              </a:ext>
            </a:extLst>
          </p:cNvPr>
          <p:cNvSpPr txBox="1"/>
          <p:nvPr/>
        </p:nvSpPr>
        <p:spPr>
          <a:xfrm rot="1215805">
            <a:off x="929812" y="3883075"/>
            <a:ext cx="2018805" cy="369332"/>
          </a:xfrm>
          <a:prstGeom prst="rect">
            <a:avLst/>
          </a:prstGeom>
          <a:noFill/>
        </p:spPr>
        <p:txBody>
          <a:bodyPr wrap="square" lIns="0" tIns="0" rIns="0" bIns="0" rtlCol="0">
            <a:spAutoFit/>
          </a:bodyPr>
          <a:lstStyle/>
          <a:p>
            <a:r>
              <a:rPr lang="de-DE" sz="2400">
                <a:solidFill>
                  <a:schemeClr val="bg2"/>
                </a:solidFill>
                <a:highlight>
                  <a:srgbClr val="FFFF00"/>
                </a:highlight>
              </a:rPr>
              <a:t>singen</a:t>
            </a:r>
          </a:p>
        </p:txBody>
      </p:sp>
      <p:sp>
        <p:nvSpPr>
          <p:cNvPr id="8" name="Textfeld 7">
            <a:extLst>
              <a:ext uri="{FF2B5EF4-FFF2-40B4-BE49-F238E27FC236}">
                <a16:creationId xmlns:a16="http://schemas.microsoft.com/office/drawing/2014/main" id="{BD128B4C-FA91-52EF-2E2D-30E5DE874CB6}"/>
              </a:ext>
            </a:extLst>
          </p:cNvPr>
          <p:cNvSpPr txBox="1"/>
          <p:nvPr/>
        </p:nvSpPr>
        <p:spPr>
          <a:xfrm>
            <a:off x="2779614" y="4012363"/>
            <a:ext cx="2018805" cy="369332"/>
          </a:xfrm>
          <a:prstGeom prst="rect">
            <a:avLst/>
          </a:prstGeom>
          <a:noFill/>
        </p:spPr>
        <p:txBody>
          <a:bodyPr wrap="square" lIns="0" tIns="0" rIns="0" bIns="0" rtlCol="0">
            <a:spAutoFit/>
          </a:bodyPr>
          <a:lstStyle/>
          <a:p>
            <a:r>
              <a:rPr lang="de-DE" sz="2400">
                <a:solidFill>
                  <a:schemeClr val="bg2"/>
                </a:solidFill>
                <a:highlight>
                  <a:srgbClr val="FFFF00"/>
                </a:highlight>
              </a:rPr>
              <a:t>kochen</a:t>
            </a:r>
          </a:p>
        </p:txBody>
      </p:sp>
      <p:sp>
        <p:nvSpPr>
          <p:cNvPr id="9" name="Textfeld 8">
            <a:extLst>
              <a:ext uri="{FF2B5EF4-FFF2-40B4-BE49-F238E27FC236}">
                <a16:creationId xmlns:a16="http://schemas.microsoft.com/office/drawing/2014/main" id="{DB88836A-31F4-C880-0197-66ECACFD594A}"/>
              </a:ext>
            </a:extLst>
          </p:cNvPr>
          <p:cNvSpPr txBox="1"/>
          <p:nvPr/>
        </p:nvSpPr>
        <p:spPr>
          <a:xfrm rot="395433">
            <a:off x="847152" y="4979198"/>
            <a:ext cx="2018805" cy="369332"/>
          </a:xfrm>
          <a:prstGeom prst="rect">
            <a:avLst/>
          </a:prstGeom>
          <a:noFill/>
        </p:spPr>
        <p:txBody>
          <a:bodyPr wrap="square" lIns="0" tIns="0" rIns="0" bIns="0" rtlCol="0">
            <a:spAutoFit/>
          </a:bodyPr>
          <a:lstStyle/>
          <a:p>
            <a:r>
              <a:rPr lang="de-DE" sz="2400">
                <a:solidFill>
                  <a:schemeClr val="bg2"/>
                </a:solidFill>
                <a:highlight>
                  <a:srgbClr val="FFFF00"/>
                </a:highlight>
              </a:rPr>
              <a:t>basteln</a:t>
            </a:r>
          </a:p>
        </p:txBody>
      </p:sp>
    </p:spTree>
    <p:extLst>
      <p:ext uri="{BB962C8B-B14F-4D97-AF65-F5344CB8AC3E}">
        <p14:creationId xmlns:p14="http://schemas.microsoft.com/office/powerpoint/2010/main" val="2922601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05F62-1B0A-D123-36FE-9A2F2D0704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0623A29-58ED-BEB1-613B-D070BDAD0A74}"/>
              </a:ext>
            </a:extLst>
          </p:cNvPr>
          <p:cNvSpPr>
            <a:spLocks noGrp="1"/>
          </p:cNvSpPr>
          <p:nvPr>
            <p:ph type="title"/>
          </p:nvPr>
        </p:nvSpPr>
        <p:spPr/>
        <p:txBody>
          <a:bodyPr/>
          <a:lstStyle/>
          <a:p>
            <a:r>
              <a:rPr lang="de-DE"/>
              <a:t>Wo und wann Findet Pfadi statt?</a:t>
            </a:r>
          </a:p>
        </p:txBody>
      </p:sp>
      <p:pic>
        <p:nvPicPr>
          <p:cNvPr id="12" name="Bildplatzhalter 11">
            <a:extLst>
              <a:ext uri="{FF2B5EF4-FFF2-40B4-BE49-F238E27FC236}">
                <a16:creationId xmlns:a16="http://schemas.microsoft.com/office/drawing/2014/main" id="{97E07880-4243-93CC-82B6-58872686288B}"/>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p:blipFill>
        <p:spPr/>
      </p:pic>
      <p:sp>
        <p:nvSpPr>
          <p:cNvPr id="10" name="Textplatzhalter 9">
            <a:extLst>
              <a:ext uri="{FF2B5EF4-FFF2-40B4-BE49-F238E27FC236}">
                <a16:creationId xmlns:a16="http://schemas.microsoft.com/office/drawing/2014/main" id="{D323BE00-0954-F476-7C3A-83616E755B52}"/>
              </a:ext>
            </a:extLst>
          </p:cNvPr>
          <p:cNvSpPr>
            <a:spLocks noGrp="1"/>
          </p:cNvSpPr>
          <p:nvPr>
            <p:ph type="body" sz="quarter" idx="18"/>
          </p:nvPr>
        </p:nvSpPr>
        <p:spPr>
          <a:xfrm>
            <a:off x="7499082" y="-3192"/>
            <a:ext cx="5317716" cy="2623006"/>
          </a:xfrm>
        </p:spPr>
        <p:txBody>
          <a:bodyPr/>
          <a:lstStyle/>
          <a:p>
            <a:endParaRPr lang="de-DE"/>
          </a:p>
        </p:txBody>
      </p:sp>
      <p:pic>
        <p:nvPicPr>
          <p:cNvPr id="21" name="Grafik 20" descr="Home1 mit einfarbiger Füllung">
            <a:extLst>
              <a:ext uri="{FF2B5EF4-FFF2-40B4-BE49-F238E27FC236}">
                <a16:creationId xmlns:a16="http://schemas.microsoft.com/office/drawing/2014/main" id="{2995A226-FCFC-65AE-835C-2EEDDDFB8DB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5999" y="3943620"/>
            <a:ext cx="1208870" cy="1208870"/>
          </a:xfrm>
          <a:prstGeom prst="rect">
            <a:avLst/>
          </a:prstGeom>
        </p:spPr>
      </p:pic>
      <p:pic>
        <p:nvPicPr>
          <p:cNvPr id="25" name="Grafik 24" descr="Waldszenerie mit einfarbiger Füllung">
            <a:extLst>
              <a:ext uri="{FF2B5EF4-FFF2-40B4-BE49-F238E27FC236}">
                <a16:creationId xmlns:a16="http://schemas.microsoft.com/office/drawing/2014/main" id="{3195595B-8545-D30F-BE61-AE1E2AFE6CB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93770" y="1507087"/>
            <a:ext cx="1016503" cy="1016503"/>
          </a:xfrm>
          <a:prstGeom prst="rect">
            <a:avLst/>
          </a:prstGeom>
        </p:spPr>
      </p:pic>
      <p:sp>
        <p:nvSpPr>
          <p:cNvPr id="30" name="Inhaltsplatzhalter 2">
            <a:extLst>
              <a:ext uri="{FF2B5EF4-FFF2-40B4-BE49-F238E27FC236}">
                <a16:creationId xmlns:a16="http://schemas.microsoft.com/office/drawing/2014/main" id="{43923991-B037-63FB-7244-A99FAA847BC3}"/>
              </a:ext>
            </a:extLst>
          </p:cNvPr>
          <p:cNvSpPr txBox="1">
            <a:spLocks/>
          </p:cNvSpPr>
          <p:nvPr/>
        </p:nvSpPr>
        <p:spPr>
          <a:xfrm>
            <a:off x="335999" y="2412559"/>
            <a:ext cx="6422859" cy="1990534"/>
          </a:xfrm>
          <a:prstGeom prst="rect">
            <a:avLst/>
          </a:prstGeom>
        </p:spPr>
        <p:txBody>
          <a:bodyPr/>
          <a:lstStyle>
            <a:lvl1pPr marL="0" indent="0" algn="l" defTabSz="914400" rtl="0" eaLnBrk="1" latinLnBrk="0" hangingPunct="1">
              <a:lnSpc>
                <a:spcPct val="100000"/>
              </a:lnSpc>
              <a:spcBef>
                <a:spcPts val="0"/>
              </a:spcBef>
              <a:buFont typeface="+mj-lt"/>
              <a:buNone/>
              <a:defRPr sz="1800" b="0" kern="1200">
                <a:solidFill>
                  <a:schemeClr val="bg2"/>
                </a:solidFill>
                <a:latin typeface="+mn-lt"/>
                <a:ea typeface="+mn-ea"/>
                <a:cs typeface="+mn-cs"/>
              </a:defRPr>
            </a:lvl1pPr>
            <a:lvl2pPr marL="542925" indent="-269875"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2pPr>
            <a:lvl3pPr marL="809625" indent="-273050"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3pPr>
            <a:lvl4pPr marL="1076325" indent="-26828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4pPr>
            <a:lvl5pPr marL="1343025" indent="-27463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5pPr>
            <a:lvl6pPr marL="1619250" indent="-27622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6pPr>
            <a:lvl7pPr marL="18859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7pPr>
            <a:lvl8pPr marL="21526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8pPr>
            <a:lvl9pPr marL="24193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9pPr>
          </a:lstStyle>
          <a:p>
            <a:r>
              <a:rPr lang="de-DE" sz="2000" b="1" dirty="0" err="1">
                <a:solidFill>
                  <a:srgbClr val="8B426B"/>
                </a:solidFill>
              </a:rPr>
              <a:t>Pfadiak</a:t>
            </a:r>
            <a:r>
              <a:rPr lang="de-DE" sz="2000" b="1" dirty="0" err="1">
                <a:solidFill>
                  <a:schemeClr val="accent1"/>
                </a:solidFill>
              </a:rPr>
              <a:t>tivitäten</a:t>
            </a:r>
            <a:r>
              <a:rPr lang="de-DE" sz="2000" dirty="0"/>
              <a:t> finden meistens am Samstagnachmittag statt. Sie können im </a:t>
            </a:r>
            <a:r>
              <a:rPr lang="de-DE" sz="2000" b="1" dirty="0">
                <a:solidFill>
                  <a:schemeClr val="accent1"/>
                </a:solidFill>
              </a:rPr>
              <a:t>Pfadiheim </a:t>
            </a:r>
            <a:r>
              <a:rPr lang="de-DE" sz="2000" dirty="0">
                <a:solidFill>
                  <a:schemeClr val="accent1"/>
                </a:solidFill>
              </a:rPr>
              <a:t>oder </a:t>
            </a:r>
            <a:r>
              <a:rPr lang="de-DE" sz="2000" dirty="0" err="1">
                <a:solidFill>
                  <a:schemeClr val="accent1"/>
                </a:solidFill>
              </a:rPr>
              <a:t>draussen</a:t>
            </a:r>
            <a:r>
              <a:rPr lang="de-DE" sz="2000" dirty="0">
                <a:solidFill>
                  <a:schemeClr val="accent1"/>
                </a:solidFill>
              </a:rPr>
              <a:t> </a:t>
            </a:r>
            <a:r>
              <a:rPr lang="de-DE" sz="2000" dirty="0"/>
              <a:t>auf der Wiese, dem Spielplatz oder auch im </a:t>
            </a:r>
            <a:r>
              <a:rPr lang="de-DE" sz="2000" b="1" dirty="0">
                <a:solidFill>
                  <a:schemeClr val="accent1"/>
                </a:solidFill>
              </a:rPr>
              <a:t>Wald</a:t>
            </a:r>
            <a:r>
              <a:rPr lang="de-DE" sz="2000" dirty="0"/>
              <a:t> stattfinden. Deshalb ist wettergerechte Kleidung wichtig. </a:t>
            </a:r>
          </a:p>
        </p:txBody>
      </p:sp>
      <p:sp>
        <p:nvSpPr>
          <p:cNvPr id="31" name="Inhaltsplatzhalter 2">
            <a:extLst>
              <a:ext uri="{FF2B5EF4-FFF2-40B4-BE49-F238E27FC236}">
                <a16:creationId xmlns:a16="http://schemas.microsoft.com/office/drawing/2014/main" id="{8A087944-81D5-A3D8-54F9-FE398142A580}"/>
              </a:ext>
            </a:extLst>
          </p:cNvPr>
          <p:cNvSpPr txBox="1">
            <a:spLocks/>
          </p:cNvSpPr>
          <p:nvPr/>
        </p:nvSpPr>
        <p:spPr>
          <a:xfrm>
            <a:off x="1544869" y="3962092"/>
            <a:ext cx="4837736" cy="1976157"/>
          </a:xfrm>
          <a:prstGeom prst="rect">
            <a:avLst/>
          </a:prstGeom>
        </p:spPr>
        <p:txBody>
          <a:bodyPr/>
          <a:lstStyle>
            <a:lvl1pPr marL="0" indent="0" algn="l" defTabSz="914400" rtl="0" eaLnBrk="1" latinLnBrk="0" hangingPunct="1">
              <a:lnSpc>
                <a:spcPct val="100000"/>
              </a:lnSpc>
              <a:spcBef>
                <a:spcPts val="0"/>
              </a:spcBef>
              <a:buFont typeface="+mj-lt"/>
              <a:buNone/>
              <a:defRPr sz="1800" b="0" kern="1200">
                <a:solidFill>
                  <a:schemeClr val="bg2"/>
                </a:solidFill>
                <a:latin typeface="+mn-lt"/>
                <a:ea typeface="+mn-ea"/>
                <a:cs typeface="+mn-cs"/>
              </a:defRPr>
            </a:lvl1pPr>
            <a:lvl2pPr marL="542925" indent="-269875"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2pPr>
            <a:lvl3pPr marL="809625" indent="-273050"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3pPr>
            <a:lvl4pPr marL="1076325" indent="-26828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4pPr>
            <a:lvl5pPr marL="1343025" indent="-274638" algn="l" defTabSz="914400" rtl="0" eaLnBrk="1" latinLnBrk="0" hangingPunct="1">
              <a:lnSpc>
                <a:spcPct val="100000"/>
              </a:lnSpc>
              <a:spcBef>
                <a:spcPts val="0"/>
              </a:spcBef>
              <a:buFont typeface="Symbol" panose="05050102010706020507" pitchFamily="18" charset="2"/>
              <a:buChar char="·"/>
              <a:defRPr sz="1800" kern="1200">
                <a:solidFill>
                  <a:schemeClr val="bg2"/>
                </a:solidFill>
                <a:latin typeface="+mn-lt"/>
                <a:ea typeface="+mn-ea"/>
                <a:cs typeface="+mn-cs"/>
              </a:defRPr>
            </a:lvl5pPr>
            <a:lvl6pPr marL="1619250" indent="-276225"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6pPr>
            <a:lvl7pPr marL="18859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7pPr>
            <a:lvl8pPr marL="21526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8pPr>
            <a:lvl9pPr marL="2419350" indent="-266700" algn="l" defTabSz="914400" rtl="0" eaLnBrk="1" latinLnBrk="0" hangingPunct="1">
              <a:lnSpc>
                <a:spcPct val="90000"/>
              </a:lnSpc>
              <a:spcBef>
                <a:spcPts val="500"/>
              </a:spcBef>
              <a:buFont typeface="Symbol" panose="05050102010706020507" pitchFamily="18" charset="2"/>
              <a:buChar char="·"/>
              <a:defRPr sz="1800" kern="1200">
                <a:solidFill>
                  <a:schemeClr val="tx1"/>
                </a:solidFill>
                <a:latin typeface="+mn-lt"/>
                <a:ea typeface="+mn-ea"/>
                <a:cs typeface="+mn-cs"/>
              </a:defRPr>
            </a:lvl9pPr>
          </a:lstStyle>
          <a:p>
            <a:r>
              <a:rPr lang="de-DE" sz="2000"/>
              <a:t>Die Aktivitäten behandeln oft ein Thema oder eine Geschichte. Während den Aktivitäten wird gespielt, gebastelt, gesungen, gelernt und viel gelacht. Meist isst man gemeinsam ein Zvieri.</a:t>
            </a:r>
          </a:p>
        </p:txBody>
      </p:sp>
      <p:sp>
        <p:nvSpPr>
          <p:cNvPr id="6" name="Textfeld 5">
            <a:extLst>
              <a:ext uri="{FF2B5EF4-FFF2-40B4-BE49-F238E27FC236}">
                <a16:creationId xmlns:a16="http://schemas.microsoft.com/office/drawing/2014/main" id="{A2FBCA47-0D6A-69A2-2D83-5FFC9F61484C}"/>
              </a:ext>
            </a:extLst>
          </p:cNvPr>
          <p:cNvSpPr txBox="1"/>
          <p:nvPr/>
        </p:nvSpPr>
        <p:spPr>
          <a:xfrm rot="21262231">
            <a:off x="2781201" y="6085863"/>
            <a:ext cx="3966087" cy="430887"/>
          </a:xfrm>
          <a:prstGeom prst="rect">
            <a:avLst/>
          </a:prstGeom>
          <a:solidFill>
            <a:schemeClr val="bg1"/>
          </a:solidFill>
        </p:spPr>
        <p:txBody>
          <a:bodyPr wrap="square" lIns="0" tIns="0" rIns="0" bIns="0" rtlCol="0">
            <a:spAutoFit/>
          </a:bodyPr>
          <a:lstStyle/>
          <a:p>
            <a:pPr algn="ctr"/>
            <a:r>
              <a:rPr lang="de-DE" sz="2800" b="1">
                <a:solidFill>
                  <a:schemeClr val="accent1"/>
                </a:solidFill>
                <a:latin typeface="Ink Free" panose="020F0502020204030204" pitchFamily="34" charset="0"/>
                <a:cs typeface="Ink Free" panose="020F0502020204030204" pitchFamily="34" charset="0"/>
              </a:rPr>
              <a:t>zusammen ins Abenteuer</a:t>
            </a:r>
          </a:p>
        </p:txBody>
      </p:sp>
    </p:spTree>
    <p:extLst>
      <p:ext uri="{BB962C8B-B14F-4D97-AF65-F5344CB8AC3E}">
        <p14:creationId xmlns:p14="http://schemas.microsoft.com/office/powerpoint/2010/main" val="239911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BD271-976C-781F-277F-BAD6C400175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22D3F52-D09A-907E-FCB4-5A0328973757}"/>
              </a:ext>
            </a:extLst>
          </p:cNvPr>
          <p:cNvSpPr>
            <a:spLocks noGrp="1"/>
          </p:cNvSpPr>
          <p:nvPr>
            <p:ph type="title"/>
          </p:nvPr>
        </p:nvSpPr>
        <p:spPr/>
        <p:txBody>
          <a:bodyPr/>
          <a:lstStyle/>
          <a:p>
            <a:r>
              <a:rPr lang="de-DE"/>
              <a:t>Unsere nächste Aktivität:</a:t>
            </a:r>
          </a:p>
        </p:txBody>
      </p:sp>
      <p:pic>
        <p:nvPicPr>
          <p:cNvPr id="12" name="Bildplatzhalter 11">
            <a:extLst>
              <a:ext uri="{FF2B5EF4-FFF2-40B4-BE49-F238E27FC236}">
                <a16:creationId xmlns:a16="http://schemas.microsoft.com/office/drawing/2014/main" id="{68119CFB-9935-B44A-E9ED-40CD0DFBF386}"/>
              </a:ext>
            </a:extLst>
          </p:cNvPr>
          <p:cNvPicPr>
            <a:picLocks noGrp="1" noChangeAspect="1"/>
          </p:cNvPicPr>
          <p:nvPr>
            <p:ph type="pic" sz="quarter" idx="17"/>
          </p:nvPr>
        </p:nvPicPr>
        <p:blipFill>
          <a:blip r:embed="rId3" cstate="print">
            <a:extLst>
              <a:ext uri="{28A0092B-C50C-407E-A947-70E740481C1C}">
                <a14:useLocalDpi xmlns:a14="http://schemas.microsoft.com/office/drawing/2010/main"/>
              </a:ext>
            </a:extLst>
          </a:blip>
          <a:srcRect/>
          <a:stretch/>
        </p:blipFill>
        <p:spPr/>
      </p:pic>
      <p:sp>
        <p:nvSpPr>
          <p:cNvPr id="10" name="Textplatzhalter 9">
            <a:extLst>
              <a:ext uri="{FF2B5EF4-FFF2-40B4-BE49-F238E27FC236}">
                <a16:creationId xmlns:a16="http://schemas.microsoft.com/office/drawing/2014/main" id="{FCB72C9A-07E3-4316-2A58-677E8B05381D}"/>
              </a:ext>
            </a:extLst>
          </p:cNvPr>
          <p:cNvSpPr>
            <a:spLocks noGrp="1"/>
          </p:cNvSpPr>
          <p:nvPr>
            <p:ph type="body" sz="quarter" idx="18"/>
          </p:nvPr>
        </p:nvSpPr>
        <p:spPr/>
        <p:txBody>
          <a:bodyPr/>
          <a:lstStyle/>
          <a:p>
            <a:endParaRPr lang="de-DE"/>
          </a:p>
        </p:txBody>
      </p:sp>
      <p:pic>
        <p:nvPicPr>
          <p:cNvPr id="25" name="Grafik 24" descr="Waldszenerie mit einfarbiger Füllung">
            <a:extLst>
              <a:ext uri="{FF2B5EF4-FFF2-40B4-BE49-F238E27FC236}">
                <a16:creationId xmlns:a16="http://schemas.microsoft.com/office/drawing/2014/main" id="{A636502E-D9BB-82F9-17B7-19D5E8AD55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78274" y="5709842"/>
            <a:ext cx="1016503" cy="1016503"/>
          </a:xfrm>
          <a:prstGeom prst="rect">
            <a:avLst/>
          </a:prstGeom>
        </p:spPr>
      </p:pic>
      <p:graphicFrame>
        <p:nvGraphicFramePr>
          <p:cNvPr id="6" name="Tabelle 5">
            <a:extLst>
              <a:ext uri="{FF2B5EF4-FFF2-40B4-BE49-F238E27FC236}">
                <a16:creationId xmlns:a16="http://schemas.microsoft.com/office/drawing/2014/main" id="{E2AFC15E-5BE6-2E98-B467-17E6C1069986}"/>
              </a:ext>
            </a:extLst>
          </p:cNvPr>
          <p:cNvGraphicFramePr>
            <a:graphicFrameLocks noGrp="1"/>
          </p:cNvGraphicFramePr>
          <p:nvPr>
            <p:extLst>
              <p:ext uri="{D42A27DB-BD31-4B8C-83A1-F6EECF244321}">
                <p14:modId xmlns:p14="http://schemas.microsoft.com/office/powerpoint/2010/main" val="4278572771"/>
              </p:ext>
            </p:extLst>
          </p:nvPr>
        </p:nvGraphicFramePr>
        <p:xfrm>
          <a:off x="500873" y="1868964"/>
          <a:ext cx="5853607" cy="3708000"/>
        </p:xfrm>
        <a:graphic>
          <a:graphicData uri="http://schemas.openxmlformats.org/drawingml/2006/table">
            <a:tbl>
              <a:tblPr firstRow="1" bandRow="1">
                <a:tableStyleId>{5940675A-B579-460E-94D1-54222C63F5DA}</a:tableStyleId>
              </a:tblPr>
              <a:tblGrid>
                <a:gridCol w="1883583">
                  <a:extLst>
                    <a:ext uri="{9D8B030D-6E8A-4147-A177-3AD203B41FA5}">
                      <a16:colId xmlns:a16="http://schemas.microsoft.com/office/drawing/2014/main" val="308407771"/>
                    </a:ext>
                  </a:extLst>
                </a:gridCol>
                <a:gridCol w="3970024">
                  <a:extLst>
                    <a:ext uri="{9D8B030D-6E8A-4147-A177-3AD203B41FA5}">
                      <a16:colId xmlns:a16="http://schemas.microsoft.com/office/drawing/2014/main" val="782363573"/>
                    </a:ext>
                  </a:extLst>
                </a:gridCol>
              </a:tblGrid>
              <a:tr h="468000">
                <a:tc>
                  <a:txBody>
                    <a:bodyPr/>
                    <a:lstStyle/>
                    <a:p>
                      <a:r>
                        <a:rPr lang="de-DE" b="1">
                          <a:solidFill>
                            <a:schemeClr val="accent1"/>
                          </a:solidFill>
                        </a:rPr>
                        <a:t>Datum:</a:t>
                      </a:r>
                    </a:p>
                  </a:txBody>
                  <a:tcPr anchor="ctr">
                    <a:lnL w="12700" cmpd="sng">
                      <a:noFill/>
                    </a:lnL>
                    <a:lnR w="28575" cap="flat" cmpd="sng" algn="ctr">
                      <a:solidFill>
                        <a:schemeClr val="accent1"/>
                      </a:solidFill>
                      <a:prstDash val="solid"/>
                      <a:round/>
                      <a:headEnd type="none" w="med" len="med"/>
                      <a:tailEnd type="none" w="med" len="med"/>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a:p>
                  </a:txBody>
                  <a:tcPr anchor="ctr">
                    <a:lnL w="28575" cap="flat" cmpd="sng" algn="ctr">
                      <a:solidFill>
                        <a:schemeClr val="accent1"/>
                      </a:solidFill>
                      <a:prstDash val="solid"/>
                      <a:round/>
                      <a:headEnd type="none" w="med" len="med"/>
                      <a:tailEnd type="none" w="med" len="med"/>
                    </a:lnL>
                    <a:lnR w="12700" cmpd="sng">
                      <a:noFill/>
                    </a:lnR>
                    <a:lnT w="12700" cmpd="sng">
                      <a:noFill/>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5630772"/>
                  </a:ext>
                </a:extLst>
              </a:tr>
              <a:tr h="468000">
                <a:tc>
                  <a:txBody>
                    <a:bodyPr/>
                    <a:lstStyle/>
                    <a:p>
                      <a:r>
                        <a:rPr lang="de-DE" b="1">
                          <a:solidFill>
                            <a:schemeClr val="accent1"/>
                          </a:solidFill>
                        </a:rPr>
                        <a:t>Dauer:</a:t>
                      </a:r>
                    </a:p>
                  </a:txBody>
                  <a:tcPr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a:p>
                  </a:txBody>
                  <a:tcPr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9635569"/>
                  </a:ext>
                </a:extLst>
              </a:tr>
              <a:tr h="468000">
                <a:tc>
                  <a:txBody>
                    <a:bodyPr/>
                    <a:lstStyle/>
                    <a:p>
                      <a:r>
                        <a:rPr lang="de-DE" b="1">
                          <a:solidFill>
                            <a:schemeClr val="accent1"/>
                          </a:solidFill>
                        </a:rPr>
                        <a:t>Treffpunkt:</a:t>
                      </a:r>
                    </a:p>
                  </a:txBody>
                  <a:tcPr anchor="ct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a:p>
                  </a:txBody>
                  <a:tcPr anchor="ct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0511034"/>
                  </a:ext>
                </a:extLst>
              </a:tr>
              <a:tr h="2304000">
                <a:tc>
                  <a:txBody>
                    <a:bodyPr/>
                    <a:lstStyle/>
                    <a:p>
                      <a:r>
                        <a:rPr lang="de-DE" b="1">
                          <a:solidFill>
                            <a:schemeClr val="accent1"/>
                          </a:solidFill>
                        </a:rPr>
                        <a:t>Wichtige Informationen:</a:t>
                      </a:r>
                    </a:p>
                  </a:txBody>
                  <a:tcPr>
                    <a:lnL w="12700" cmpd="sng">
                      <a:noFill/>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de-DE"/>
                    </a:p>
                  </a:txBody>
                  <a:tcPr>
                    <a:lnL w="28575" cap="flat" cmpd="sng" algn="ctr">
                      <a:solidFill>
                        <a:schemeClr val="accent1"/>
                      </a:solidFill>
                      <a:prstDash val="solid"/>
                      <a:round/>
                      <a:headEnd type="none" w="med" len="med"/>
                      <a:tailEnd type="none" w="med" len="med"/>
                    </a:lnL>
                    <a:lnR w="12700" cmpd="sng">
                      <a:noFill/>
                    </a:lnR>
                    <a:lnT w="28575"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11147351"/>
                  </a:ext>
                </a:extLst>
              </a:tr>
            </a:tbl>
          </a:graphicData>
        </a:graphic>
      </p:graphicFrame>
    </p:spTree>
    <p:extLst>
      <p:ext uri="{BB962C8B-B14F-4D97-AF65-F5344CB8AC3E}">
        <p14:creationId xmlns:p14="http://schemas.microsoft.com/office/powerpoint/2010/main" val="2617317477"/>
      </p:ext>
    </p:extLst>
  </p:cSld>
  <p:clrMapOvr>
    <a:masterClrMapping/>
  </p:clrMapOvr>
</p:sld>
</file>

<file path=ppt/theme/theme1.xml><?xml version="1.0" encoding="utf-8"?>
<a:theme xmlns:a="http://schemas.openxmlformats.org/drawingml/2006/main" name="Benutzerdefiniertes Design">
  <a:themeElements>
    <a:clrScheme name="Benutzerdefiniert 3">
      <a:dk1>
        <a:sysClr val="windowText" lastClr="000000"/>
      </a:dk1>
      <a:lt1>
        <a:sysClr val="window" lastClr="FFFFFF"/>
      </a:lt1>
      <a:dk2>
        <a:srgbClr val="4B4B4B"/>
      </a:dk2>
      <a:lt2>
        <a:srgbClr val="4D4D4D"/>
      </a:lt2>
      <a:accent1>
        <a:srgbClr val="632949"/>
      </a:accent1>
      <a:accent2>
        <a:srgbClr val="8B426B"/>
      </a:accent2>
      <a:accent3>
        <a:srgbClr val="CCACCA"/>
      </a:accent3>
      <a:accent4>
        <a:srgbClr val="D84E23"/>
      </a:accent4>
      <a:accent5>
        <a:srgbClr val="EFCA6E"/>
      </a:accent5>
      <a:accent6>
        <a:srgbClr val="536424"/>
      </a:accent6>
      <a:hlink>
        <a:srgbClr val="BE6294"/>
      </a:hlink>
      <a:folHlink>
        <a:srgbClr val="D396B8"/>
      </a:folHlink>
    </a:clrScheme>
    <a:fontScheme name="Pfadibewegu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äsentation Pfadi V2.potx" id="{75E134D2-F85A-4AAD-ABC7-8D56E911D78C}" vid="{D1EA024C-A1F9-48EA-A191-5DC3A3FF03FA}"/>
    </a:ext>
  </a:extLst>
</a:theme>
</file>

<file path=ppt/theme/theme2.xml><?xml version="1.0" encoding="utf-8"?>
<a:theme xmlns:a="http://schemas.openxmlformats.org/drawingml/2006/main" name="Office Theme">
  <a:themeElements>
    <a:clrScheme name="Pfadibewegung">
      <a:dk1>
        <a:sysClr val="windowText" lastClr="000000"/>
      </a:dk1>
      <a:lt1>
        <a:sysClr val="window" lastClr="FFFFFF"/>
      </a:lt1>
      <a:dk2>
        <a:srgbClr val="4B4B4B"/>
      </a:dk2>
      <a:lt2>
        <a:srgbClr val="6F6F6F"/>
      </a:lt2>
      <a:accent1>
        <a:srgbClr val="632949"/>
      </a:accent1>
      <a:accent2>
        <a:srgbClr val="8B426B"/>
      </a:accent2>
      <a:accent3>
        <a:srgbClr val="CCACCA"/>
      </a:accent3>
      <a:accent4>
        <a:srgbClr val="D84E23"/>
      </a:accent4>
      <a:accent5>
        <a:srgbClr val="EFCA6E"/>
      </a:accent5>
      <a:accent6>
        <a:srgbClr val="536424"/>
      </a:accent6>
      <a:hlink>
        <a:srgbClr val="000000"/>
      </a:hlink>
      <a:folHlink>
        <a:srgbClr val="000000"/>
      </a:folHlink>
    </a:clrScheme>
    <a:fontScheme name="Pfadibewegu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fadibewegung">
      <a:dk1>
        <a:sysClr val="windowText" lastClr="000000"/>
      </a:dk1>
      <a:lt1>
        <a:sysClr val="window" lastClr="FFFFFF"/>
      </a:lt1>
      <a:dk2>
        <a:srgbClr val="4B4B4B"/>
      </a:dk2>
      <a:lt2>
        <a:srgbClr val="6F6F6F"/>
      </a:lt2>
      <a:accent1>
        <a:srgbClr val="632949"/>
      </a:accent1>
      <a:accent2>
        <a:srgbClr val="8B426B"/>
      </a:accent2>
      <a:accent3>
        <a:srgbClr val="CCACCA"/>
      </a:accent3>
      <a:accent4>
        <a:srgbClr val="D84E23"/>
      </a:accent4>
      <a:accent5>
        <a:srgbClr val="EFCA6E"/>
      </a:accent5>
      <a:accent6>
        <a:srgbClr val="536424"/>
      </a:accent6>
      <a:hlink>
        <a:srgbClr val="000000"/>
      </a:hlink>
      <a:folHlink>
        <a:srgbClr val="000000"/>
      </a:folHlink>
    </a:clrScheme>
    <a:fontScheme name="Pfadibewegu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6F590DAF8F1552449A96A920AE7078BB" ma:contentTypeVersion="18" ma:contentTypeDescription="Ein neues Dokument erstellen." ma:contentTypeScope="" ma:versionID="10f2a4e0f4b4e3e92b0a4a665190fe62">
  <xsd:schema xmlns:xsd="http://www.w3.org/2001/XMLSchema" xmlns:xs="http://www.w3.org/2001/XMLSchema" xmlns:p="http://schemas.microsoft.com/office/2006/metadata/properties" xmlns:ns2="2149664b-d0f4-4868-abbc-a3c311aa2687" xmlns:ns3="6418dcc8-3023-49bf-bf0e-8cab87aff8fa" targetNamespace="http://schemas.microsoft.com/office/2006/metadata/properties" ma:root="true" ma:fieldsID="431fb1b2827e2be7ff0f23fa06b44473" ns2:_="" ns3:_="">
    <xsd:import namespace="2149664b-d0f4-4868-abbc-a3c311aa2687"/>
    <xsd:import namespace="6418dcc8-3023-49bf-bf0e-8cab87aff8fa"/>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49664b-d0f4-4868-abbc-a3c311aa26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50e4a413-43b8-4c66-a143-4cc28a99c1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18dcc8-3023-49bf-bf0e-8cab87aff8fa" elementFormDefault="qualified">
    <xsd:import namespace="http://schemas.microsoft.com/office/2006/documentManagement/types"/>
    <xsd:import namespace="http://schemas.microsoft.com/office/infopath/2007/PartnerControls"/>
    <xsd:element name="SharedWithUsers" ma:index="13"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3d08a618-c7b5-4b24-8046-882ee117bc10}" ma:internalName="TaxCatchAll" ma:showField="CatchAllData" ma:web="6418dcc8-3023-49bf-bf0e-8cab87aff8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6418dcc8-3023-49bf-bf0e-8cab87aff8fa">
      <UserInfo>
        <DisplayName/>
        <AccountId xsi:nil="true"/>
        <AccountType/>
      </UserInfo>
    </SharedWithUsers>
    <TaxCatchAll xmlns="6418dcc8-3023-49bf-bf0e-8cab87aff8fa" xsi:nil="true"/>
    <lcf76f155ced4ddcb4097134ff3c332f xmlns="2149664b-d0f4-4868-abbc-a3c311aa268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6B7BE2-63AD-4C37-AC44-F0E4FC348E24}">
  <ds:schemaRefs>
    <ds:schemaRef ds:uri="http://schemas.microsoft.com/sharepoint/v3/contenttype/forms"/>
  </ds:schemaRefs>
</ds:datastoreItem>
</file>

<file path=customXml/itemProps2.xml><?xml version="1.0" encoding="utf-8"?>
<ds:datastoreItem xmlns:ds="http://schemas.openxmlformats.org/officeDocument/2006/customXml" ds:itemID="{32E08B59-2CCD-4A93-86C8-748B87EB46C4}"/>
</file>

<file path=customXml/itemProps3.xml><?xml version="1.0" encoding="utf-8"?>
<ds:datastoreItem xmlns:ds="http://schemas.openxmlformats.org/officeDocument/2006/customXml" ds:itemID="{5626B806-0237-4942-A1FD-5C97285908C2}">
  <ds:schemaRefs>
    <ds:schemaRef ds:uri="3c8518ea-9c55-4d78-8aad-a65cc48a54f0"/>
    <ds:schemaRef ds:uri="545f690f-a4ce-4cd7-8e4e-e4175257a20e"/>
    <ds:schemaRef ds:uri="8999af9f-0a66-4a24-8240-7cff96c7813d"/>
    <ds:schemaRef ds:uri="96cd9cc8-251a-4431-bc69-140c9c391ef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Präsentation Vorlage</Template>
  <TotalTime>0</TotalTime>
  <Words>527</Words>
  <Application>Microsoft Office PowerPoint</Application>
  <PresentationFormat>Breitbild</PresentationFormat>
  <Paragraphs>101</Paragraphs>
  <Slides>16</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16</vt:i4>
      </vt:variant>
    </vt:vector>
  </HeadingPairs>
  <TitlesOfParts>
    <vt:vector size="21" baseType="lpstr">
      <vt:lpstr>Arial</vt:lpstr>
      <vt:lpstr>Ink Free</vt:lpstr>
      <vt:lpstr>Symbol</vt:lpstr>
      <vt:lpstr>Wingdings</vt:lpstr>
      <vt:lpstr>Benutzerdefiniertes Design</vt:lpstr>
      <vt:lpstr>Herzlich Willkommen!</vt:lpstr>
      <vt:lpstr>PFaDI</vt:lpstr>
      <vt:lpstr>Steckbrief</vt:lpstr>
      <vt:lpstr>Für Wen ist Pfadi?</vt:lpstr>
      <vt:lpstr>PowerPoint-Präsentation</vt:lpstr>
      <vt:lpstr>PowerPoint-Präsentation</vt:lpstr>
      <vt:lpstr>PowerPoint-Präsentation</vt:lpstr>
      <vt:lpstr>Wo und wann Findet Pfadi statt?</vt:lpstr>
      <vt:lpstr>Unsere nächste Aktivität:</vt:lpstr>
      <vt:lpstr>Wo und wann Findet Pfadi statt?</vt:lpstr>
      <vt:lpstr>Unser nächstes Lager:</vt:lpstr>
      <vt:lpstr>Wieso Pfadi?</vt:lpstr>
      <vt:lpstr>PowerPoint-Präsentation</vt:lpstr>
      <vt:lpstr>Ausbildungs- modell</vt:lpstr>
      <vt:lpstr>Betreuungs- Netzwerk</vt:lpstr>
      <vt:lpstr>Wo Findet Pfadi statt?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Neuigkeiten von PBS und J+S</dc:title>
  <dc:creator>Sabrina Bosshard / Circonflexe</dc:creator>
  <cp:lastModifiedBy>Fabienne Engbers / Tweety</cp:lastModifiedBy>
  <cp:revision>2</cp:revision>
  <dcterms:created xsi:type="dcterms:W3CDTF">2022-11-25T14:41:05Z</dcterms:created>
  <dcterms:modified xsi:type="dcterms:W3CDTF">2025-04-22T12:54:16Z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0x0101006F590DAF8F1552449A96A920AE7078BB</vt:lpwstr>
  </property>
  <property fmtid="{D5CDD505-2E9C-101B-9397-08002B2CF9AE}" pid="3" name="TaxKeyword">
    <vt:lpwstr/>
  </property>
  <property fmtid="{D5CDD505-2E9C-101B-9397-08002B2CF9AE}" pid="4" name="Dokumentenart">
    <vt:lpwstr/>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Order">
    <vt:r8>32070300</vt:r8>
  </property>
  <property fmtid="{D5CDD505-2E9C-101B-9397-08002B2CF9AE}" pid="12" name="MediaServiceImageTags">
    <vt:lpwstr/>
  </property>
</Properties>
</file>