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A_E0591A3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86" r:id="rId5"/>
    <p:sldId id="282" r:id="rId6"/>
    <p:sldId id="308" r:id="rId7"/>
    <p:sldId id="306" r:id="rId8"/>
    <p:sldId id="312" r:id="rId9"/>
    <p:sldId id="309" r:id="rId10"/>
    <p:sldId id="310" r:id="rId11"/>
    <p:sldId id="314" r:id="rId12"/>
    <p:sldId id="313" r:id="rId13"/>
    <p:sldId id="305" r:id="rId14"/>
    <p:sldId id="293" r:id="rId15"/>
    <p:sldId id="311" r:id="rId16"/>
    <p:sldId id="28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AC8F33-A8C7-631B-A9BC-26C1DC2B1E1D}" name="Celia Roduner / Aurea" initials="CR" userId="S::Celia.Roduner@sekretariat.pbs.ch::6dd0f79c-a080-4dd2-a026-f0cc5f5aa015" providerId="AD"/>
  <p188:author id="{FA7AF29D-5744-8F8E-9E81-769009982997}" name="Guillaume Broillet / Gonolek" initials="GB" userId="S::Guillaume.Broillet@sekretariat.pbs.ch::8061a67c-4838-4865-950b-f7d67b665e2e" providerId="AD"/>
  <p188:author id="{BC97719F-B59E-85A3-38BB-1468A081AB34}" name="Celia Roduner / Aurea" initials="CA" userId="S::celia.roduner@sekretariat.pbs.ch::6dd0f79c-a080-4dd2-a026-f0cc5f5aa015" providerId="AD"/>
  <p188:author id="{B25BD2AD-2BCC-D62F-77E8-3D03573045D9}" name="Sabrina Bosshard / Circonflexe" initials="SC" userId="S::sabrina.bosshard@sekretariat.pbs.ch::c444e305-e499-476e-ad13-1ebca67bb50b" providerId="AD"/>
  <p188:author id="{2E94F3F1-1F8C-8F76-857E-E5E5D072F9D3}" name="Julia Graziani / Tipi" initials="JT" userId="S::julia.graziani@pbs.ch::cd464246-112f-45a8-a221-16b7dd0408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99E20-16AD-4C8E-901E-817F2E86CC77}" v="6" dt="2025-11-05T09:28:27.398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43" autoAdjust="0"/>
  </p:normalViewPr>
  <p:slideViewPr>
    <p:cSldViewPr snapToGrid="0">
      <p:cViewPr varScale="1">
        <p:scale>
          <a:sx n="60" d="100"/>
          <a:sy n="60" d="100"/>
        </p:scale>
        <p:origin x="42" y="199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Roduner / Aurea" userId="6dd0f79c-a080-4dd2-a026-f0cc5f5aa015" providerId="ADAL" clId="{4550FFDE-B51C-4AD1-93EB-F80F0899276A}"/>
    <pc:docChg chg="custSel modSld">
      <pc:chgData name="Celia Roduner / Aurea" userId="6dd0f79c-a080-4dd2-a026-f0cc5f5aa015" providerId="ADAL" clId="{4550FFDE-B51C-4AD1-93EB-F80F0899276A}" dt="2025-11-05T09:34:35.460" v="183" actId="20577"/>
      <pc:docMkLst>
        <pc:docMk/>
      </pc:docMkLst>
      <pc:sldChg chg="modSp mod modCm">
        <pc:chgData name="Celia Roduner / Aurea" userId="6dd0f79c-a080-4dd2-a026-f0cc5f5aa015" providerId="ADAL" clId="{4550FFDE-B51C-4AD1-93EB-F80F0899276A}" dt="2025-11-05T09:34:35.460" v="183" actId="20577"/>
        <pc:sldMkLst>
          <pc:docMk/>
          <pc:sldMk cId="3763935794" sldId="282"/>
        </pc:sldMkLst>
        <pc:spChg chg="mod">
          <ac:chgData name="Celia Roduner / Aurea" userId="6dd0f79c-a080-4dd2-a026-f0cc5f5aa015" providerId="ADAL" clId="{4550FFDE-B51C-4AD1-93EB-F80F0899276A}" dt="2025-11-05T09:34:35.460" v="183" actId="20577"/>
          <ac:spMkLst>
            <pc:docMk/>
            <pc:sldMk cId="3763935794" sldId="282"/>
            <ac:spMk id="5" creationId="{E468DB65-BB4B-7AF0-7F86-37B879037EAF}"/>
          </ac:spMkLst>
        </pc:spChg>
        <pc:spChg chg="mod">
          <ac:chgData name="Celia Roduner / Aurea" userId="6dd0f79c-a080-4dd2-a026-f0cc5f5aa015" providerId="ADAL" clId="{4550FFDE-B51C-4AD1-93EB-F80F0899276A}" dt="2025-11-05T09:28:20.650" v="130" actId="20577"/>
          <ac:spMkLst>
            <pc:docMk/>
            <pc:sldMk cId="3763935794" sldId="282"/>
            <ac:spMk id="9" creationId="{815BFC26-B7FD-2181-6481-B341A033C6B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elia Roduner / Aurea" userId="6dd0f79c-a080-4dd2-a026-f0cc5f5aa015" providerId="ADAL" clId="{4550FFDE-B51C-4AD1-93EB-F80F0899276A}" dt="2025-11-05T09:28:20.650" v="130" actId="20577"/>
              <pc2:cmMkLst xmlns:pc2="http://schemas.microsoft.com/office/powerpoint/2019/9/main/command">
                <pc:docMk/>
                <pc:sldMk cId="3763935794" sldId="282"/>
                <pc2:cmMk id="{2D17E084-5A06-4769-81A5-9F6B5BD27CFC}"/>
              </pc2:cmMkLst>
            </pc226:cmChg>
          </p:ext>
        </pc:extLst>
      </pc:sldChg>
      <pc:sldChg chg="modSp mod">
        <pc:chgData name="Celia Roduner / Aurea" userId="6dd0f79c-a080-4dd2-a026-f0cc5f5aa015" providerId="ADAL" clId="{4550FFDE-B51C-4AD1-93EB-F80F0899276A}" dt="2025-11-05T07:26:55.189" v="7" actId="20577"/>
        <pc:sldMkLst>
          <pc:docMk/>
          <pc:sldMk cId="1231703656" sldId="286"/>
        </pc:sldMkLst>
        <pc:spChg chg="mod">
          <ac:chgData name="Celia Roduner / Aurea" userId="6dd0f79c-a080-4dd2-a026-f0cc5f5aa015" providerId="ADAL" clId="{4550FFDE-B51C-4AD1-93EB-F80F0899276A}" dt="2025-11-05T07:26:55.189" v="7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1:20.161" v="107" actId="13926"/>
        <pc:sldMkLst>
          <pc:docMk/>
          <pc:sldMk cId="1705525634" sldId="305"/>
        </pc:sldMkLst>
        <pc:spChg chg="mod">
          <ac:chgData name="Celia Roduner / Aurea" userId="6dd0f79c-a080-4dd2-a026-f0cc5f5aa015" providerId="ADAL" clId="{4550FFDE-B51C-4AD1-93EB-F80F0899276A}" dt="2025-11-05T08:01:20.161" v="107" actId="13926"/>
          <ac:spMkLst>
            <pc:docMk/>
            <pc:sldMk cId="1705525634" sldId="305"/>
            <ac:spMk id="20" creationId="{DF5103E7-8497-8639-B21F-33A6970B2A38}"/>
          </ac:spMkLst>
        </pc:spChg>
      </pc:sldChg>
      <pc:sldChg chg="modSp mod">
        <pc:chgData name="Celia Roduner / Aurea" userId="6dd0f79c-a080-4dd2-a026-f0cc5f5aa015" providerId="ADAL" clId="{4550FFDE-B51C-4AD1-93EB-F80F0899276A}" dt="2025-11-05T07:55:59.546" v="101" actId="17032"/>
        <pc:sldMkLst>
          <pc:docMk/>
          <pc:sldMk cId="1804692328" sldId="306"/>
        </pc:sldMkLst>
        <pc:spChg chg="mod">
          <ac:chgData name="Celia Roduner / Aurea" userId="6dd0f79c-a080-4dd2-a026-f0cc5f5aa015" providerId="ADAL" clId="{4550FFDE-B51C-4AD1-93EB-F80F0899276A}" dt="2025-11-05T07:55:56.376" v="100" actId="17032"/>
          <ac:spMkLst>
            <pc:docMk/>
            <pc:sldMk cId="1804692328" sldId="306"/>
            <ac:spMk id="11" creationId="{4B35FC57-107B-231D-C64D-86514D830806}"/>
          </ac:spMkLst>
        </pc:spChg>
        <pc:spChg chg="mod">
          <ac:chgData name="Celia Roduner / Aurea" userId="6dd0f79c-a080-4dd2-a026-f0cc5f5aa015" providerId="ADAL" clId="{4550FFDE-B51C-4AD1-93EB-F80F0899276A}" dt="2025-11-05T07:55:59.546" v="101" actId="17032"/>
          <ac:spMkLst>
            <pc:docMk/>
            <pc:sldMk cId="1804692328" sldId="306"/>
            <ac:spMk id="14" creationId="{2821BFF6-A051-D519-031F-2CBFF8546BE6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0:59.069" v="106" actId="114"/>
        <pc:sldMkLst>
          <pc:docMk/>
          <pc:sldMk cId="2625223811" sldId="310"/>
        </pc:sldMkLst>
        <pc:spChg chg="mod">
          <ac:chgData name="Celia Roduner / Aurea" userId="6dd0f79c-a080-4dd2-a026-f0cc5f5aa015" providerId="ADAL" clId="{4550FFDE-B51C-4AD1-93EB-F80F0899276A}" dt="2025-11-05T07:37:30.456" v="22" actId="13926"/>
          <ac:spMkLst>
            <pc:docMk/>
            <pc:sldMk cId="2625223811" sldId="310"/>
            <ac:spMk id="2" creationId="{44B516B5-37C8-BF96-2C72-453B24808BF0}"/>
          </ac:spMkLst>
        </pc:spChg>
        <pc:spChg chg="mod">
          <ac:chgData name="Celia Roduner / Aurea" userId="6dd0f79c-a080-4dd2-a026-f0cc5f5aa015" providerId="ADAL" clId="{4550FFDE-B51C-4AD1-93EB-F80F0899276A}" dt="2025-11-05T08:00:59.069" v="106" actId="114"/>
          <ac:spMkLst>
            <pc:docMk/>
            <pc:sldMk cId="2625223811" sldId="310"/>
            <ac:spMk id="8" creationId="{B7E8997D-AF1D-D1E3-E8E5-A688056454A9}"/>
          </ac:spMkLst>
        </pc:spChg>
      </pc:sldChg>
      <pc:sldChg chg="modSp mod">
        <pc:chgData name="Celia Roduner / Aurea" userId="6dd0f79c-a080-4dd2-a026-f0cc5f5aa015" providerId="ADAL" clId="{4550FFDE-B51C-4AD1-93EB-F80F0899276A}" dt="2025-11-05T07:53:08.863" v="95" actId="13926"/>
        <pc:sldMkLst>
          <pc:docMk/>
          <pc:sldMk cId="3333567619" sldId="311"/>
        </pc:sldMkLst>
        <pc:spChg chg="mod">
          <ac:chgData name="Celia Roduner / Aurea" userId="6dd0f79c-a080-4dd2-a026-f0cc5f5aa015" providerId="ADAL" clId="{4550FFDE-B51C-4AD1-93EB-F80F0899276A}" dt="2025-11-05T07:53:08.863" v="95" actId="13926"/>
          <ac:spMkLst>
            <pc:docMk/>
            <pc:sldMk cId="3333567619" sldId="311"/>
            <ac:spMk id="2" creationId="{01B4C980-EB67-0470-8EEE-4E970B6898B1}"/>
          </ac:spMkLst>
        </pc:spChg>
        <pc:spChg chg="mod">
          <ac:chgData name="Celia Roduner / Aurea" userId="6dd0f79c-a080-4dd2-a026-f0cc5f5aa015" providerId="ADAL" clId="{4550FFDE-B51C-4AD1-93EB-F80F0899276A}" dt="2025-11-05T07:53:06.672" v="94" actId="13926"/>
          <ac:spMkLst>
            <pc:docMk/>
            <pc:sldMk cId="3333567619" sldId="311"/>
            <ac:spMk id="3" creationId="{274E6FB4-2B52-8A17-CB8D-77C9444124C8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0:37.922" v="103" actId="13926"/>
        <pc:sldMkLst>
          <pc:docMk/>
          <pc:sldMk cId="1637432519" sldId="313"/>
        </pc:sldMkLst>
        <pc:spChg chg="mod">
          <ac:chgData name="Celia Roduner / Aurea" userId="6dd0f79c-a080-4dd2-a026-f0cc5f5aa015" providerId="ADAL" clId="{4550FFDE-B51C-4AD1-93EB-F80F0899276A}" dt="2025-11-05T07:49:02.190" v="91" actId="13926"/>
          <ac:spMkLst>
            <pc:docMk/>
            <pc:sldMk cId="1637432519" sldId="313"/>
            <ac:spMk id="9" creationId="{628A4E05-4EC9-D319-B9E3-EFB76CD75F7C}"/>
          </ac:spMkLst>
        </pc:spChg>
        <pc:spChg chg="mod">
          <ac:chgData name="Celia Roduner / Aurea" userId="6dd0f79c-a080-4dd2-a026-f0cc5f5aa015" providerId="ADAL" clId="{4550FFDE-B51C-4AD1-93EB-F80F0899276A}" dt="2025-11-05T08:00:37.922" v="103" actId="13926"/>
          <ac:spMkLst>
            <pc:docMk/>
            <pc:sldMk cId="1637432519" sldId="313"/>
            <ac:spMk id="10" creationId="{5B887C8E-E1D6-860C-6B4E-3AE3C494802E}"/>
          </ac:spMkLst>
        </pc:spChg>
      </pc:sldChg>
      <pc:sldChg chg="modSp mod">
        <pc:chgData name="Celia Roduner / Aurea" userId="6dd0f79c-a080-4dd2-a026-f0cc5f5aa015" providerId="ADAL" clId="{4550FFDE-B51C-4AD1-93EB-F80F0899276A}" dt="2025-11-05T07:44:20.412" v="89" actId="13926"/>
        <pc:sldMkLst>
          <pc:docMk/>
          <pc:sldMk cId="1204839821" sldId="314"/>
        </pc:sldMkLst>
        <pc:spChg chg="mod">
          <ac:chgData name="Celia Roduner / Aurea" userId="6dd0f79c-a080-4dd2-a026-f0cc5f5aa015" providerId="ADAL" clId="{4550FFDE-B51C-4AD1-93EB-F80F0899276A}" dt="2025-11-05T07:42:41.784" v="88" actId="114"/>
          <ac:spMkLst>
            <pc:docMk/>
            <pc:sldMk cId="1204839821" sldId="314"/>
            <ac:spMk id="3" creationId="{3AD7A279-0EA3-FCC0-B7AF-9E9B46F11350}"/>
          </ac:spMkLst>
        </pc:spChg>
        <pc:spChg chg="mod">
          <ac:chgData name="Celia Roduner / Aurea" userId="6dd0f79c-a080-4dd2-a026-f0cc5f5aa015" providerId="ADAL" clId="{4550FFDE-B51C-4AD1-93EB-F80F0899276A}" dt="2025-11-05T07:44:20.412" v="89" actId="13926"/>
          <ac:spMkLst>
            <pc:docMk/>
            <pc:sldMk cId="1204839821" sldId="314"/>
            <ac:spMk id="9" creationId="{E4A813C7-7CCF-99B1-5763-56E69777D0DC}"/>
          </ac:spMkLst>
        </pc:spChg>
      </pc:sldChg>
    </pc:docChg>
  </pc:docChgLst>
  <pc:docChgLst>
    <pc:chgData name="Sabrina Bosshard / Circonflexe" userId="c444e305-e499-476e-ad13-1ebca67bb50b" providerId="ADAL" clId="{21C854DE-8EE7-40B5-A654-3BDB0D373205}"/>
    <pc:docChg chg="undo redo custSel addSld delSld modSld sldOrd">
      <pc:chgData name="Sabrina Bosshard / Circonflexe" userId="c444e305-e499-476e-ad13-1ebca67bb50b" providerId="ADAL" clId="{21C854DE-8EE7-40B5-A654-3BDB0D373205}" dt="2025-10-20T09:23:30.161" v="1341"/>
      <pc:docMkLst>
        <pc:docMk/>
      </pc:docMkLst>
      <pc:sldChg chg="addSp modSp mod">
        <pc:chgData name="Sabrina Bosshard / Circonflexe" userId="c444e305-e499-476e-ad13-1ebca67bb50b" providerId="ADAL" clId="{21C854DE-8EE7-40B5-A654-3BDB0D373205}" dt="2025-10-20T08:42:47.149" v="1042" actId="13926"/>
        <pc:sldMkLst>
          <pc:docMk/>
          <pc:sldMk cId="3763935794" sldId="282"/>
        </pc:sldMkLst>
        <pc:spChg chg="add mod">
          <ac:chgData name="Sabrina Bosshard / Circonflexe" userId="c444e305-e499-476e-ad13-1ebca67bb50b" providerId="ADAL" clId="{21C854DE-8EE7-40B5-A654-3BDB0D373205}" dt="2025-10-20T08:42:47.149" v="1042" actId="13926"/>
          <ac:spMkLst>
            <pc:docMk/>
            <pc:sldMk cId="3763935794" sldId="282"/>
            <ac:spMk id="5" creationId="{E468DB65-BB4B-7AF0-7F86-37B879037EAF}"/>
          </ac:spMkLst>
        </pc:spChg>
      </pc:sldChg>
      <pc:sldChg chg="modSp mod">
        <pc:chgData name="Sabrina Bosshard / Circonflexe" userId="c444e305-e499-476e-ad13-1ebca67bb50b" providerId="ADAL" clId="{21C854DE-8EE7-40B5-A654-3BDB0D373205}" dt="2025-10-20T09:03:47.831" v="1339" actId="255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21C854DE-8EE7-40B5-A654-3BDB0D373205}" dt="2025-10-20T09:03:47.831" v="1339" actId="255"/>
          <ac:spMkLst>
            <pc:docMk/>
            <pc:sldMk cId="1231703656" sldId="286"/>
            <ac:spMk id="5" creationId="{BA8E7131-CE46-41B9-93D7-D12B8B4620ED}"/>
          </ac:spMkLst>
        </pc:spChg>
      </pc:sldChg>
      <pc:sldChg chg="addSp delSp modSp mod modClrScheme chgLayout">
        <pc:chgData name="Sabrina Bosshard / Circonflexe" userId="c444e305-e499-476e-ad13-1ebca67bb50b" providerId="ADAL" clId="{21C854DE-8EE7-40B5-A654-3BDB0D373205}" dt="2025-10-20T09:01:12.573" v="1324" actId="478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21C854DE-8EE7-40B5-A654-3BDB0D373205}" dt="2025-10-20T09:01:08.625" v="1323" actId="26606"/>
          <ac:spMkLst>
            <pc:docMk/>
            <pc:sldMk cId="4119114465" sldId="293"/>
            <ac:spMk id="2" creationId="{D9EEA68E-4CF3-AB8E-6FC2-14A37EF0CEF2}"/>
          </ac:spMkLst>
        </pc:spChg>
        <pc:spChg chg="mod ord">
          <ac:chgData name="Sabrina Bosshard / Circonflexe" userId="c444e305-e499-476e-ad13-1ebca67bb50b" providerId="ADAL" clId="{21C854DE-8EE7-40B5-A654-3BDB0D373205}" dt="2025-10-20T09:01:08.625" v="1323" actId="26606"/>
          <ac:spMkLst>
            <pc:docMk/>
            <pc:sldMk cId="4119114465" sldId="293"/>
            <ac:spMk id="3" creationId="{C09DED88-B386-762E-59BD-6B974F88D4EC}"/>
          </ac:spMkLst>
        </pc:spChg>
        <pc:spChg chg="add mod">
          <ac:chgData name="Sabrina Bosshard / Circonflexe" userId="c444e305-e499-476e-ad13-1ebca67bb50b" providerId="ADAL" clId="{21C854DE-8EE7-40B5-A654-3BDB0D373205}" dt="2025-10-20T09:01:08.625" v="1323" actId="26606"/>
          <ac:spMkLst>
            <pc:docMk/>
            <pc:sldMk cId="4119114465" sldId="293"/>
            <ac:spMk id="15" creationId="{20CB7801-E6FE-69D5-953B-1FC970D5B98E}"/>
          </ac:spMkLst>
        </pc:spChg>
        <pc:spChg chg="add mod">
          <ac:chgData name="Sabrina Bosshard / Circonflexe" userId="c444e305-e499-476e-ad13-1ebca67bb50b" providerId="ADAL" clId="{21C854DE-8EE7-40B5-A654-3BDB0D373205}" dt="2025-10-20T09:01:08.625" v="1323" actId="26606"/>
          <ac:spMkLst>
            <pc:docMk/>
            <pc:sldMk cId="4119114465" sldId="293"/>
            <ac:spMk id="17" creationId="{ADD2024A-9E7C-9487-091B-003D2D6A6445}"/>
          </ac:spMkLst>
        </pc:spChg>
        <pc:spChg chg="add mod">
          <ac:chgData name="Sabrina Bosshard / Circonflexe" userId="c444e305-e499-476e-ad13-1ebca67bb50b" providerId="ADAL" clId="{21C854DE-8EE7-40B5-A654-3BDB0D373205}" dt="2025-10-20T09:01:08.625" v="1323" actId="26606"/>
          <ac:spMkLst>
            <pc:docMk/>
            <pc:sldMk cId="4119114465" sldId="293"/>
            <ac:spMk id="19" creationId="{EB3E288E-FD9F-851C-D55F-BF4A0B1AB761}"/>
          </ac:spMkLst>
        </pc:spChg>
        <pc:picChg chg="mod">
          <ac:chgData name="Sabrina Bosshard / Circonflexe" userId="c444e305-e499-476e-ad13-1ebca67bb50b" providerId="ADAL" clId="{21C854DE-8EE7-40B5-A654-3BDB0D373205}" dt="2025-10-20T09:01:08.625" v="1323" actId="26606"/>
          <ac:picMkLst>
            <pc:docMk/>
            <pc:sldMk cId="4119114465" sldId="293"/>
            <ac:picMk id="10" creationId="{D1F9149F-1559-B111-BF0C-F11CD129812B}"/>
          </ac:picMkLst>
        </pc:picChg>
      </pc:sldChg>
      <pc:sldChg chg="modSp mod">
        <pc:chgData name="Sabrina Bosshard / Circonflexe" userId="c444e305-e499-476e-ad13-1ebca67bb50b" providerId="ADAL" clId="{21C854DE-8EE7-40B5-A654-3BDB0D373205}" dt="2025-10-20T08:50:57.816" v="1187" actId="1035"/>
        <pc:sldMkLst>
          <pc:docMk/>
          <pc:sldMk cId="1705525634" sldId="305"/>
        </pc:sldMkLst>
        <pc:spChg chg="mod">
          <ac:chgData name="Sabrina Bosshard / Circonflexe" userId="c444e305-e499-476e-ad13-1ebca67bb50b" providerId="ADAL" clId="{21C854DE-8EE7-40B5-A654-3BDB0D373205}" dt="2025-10-20T08:50:57.816" v="1187" actId="1035"/>
          <ac:spMkLst>
            <pc:docMk/>
            <pc:sldMk cId="1705525634" sldId="305"/>
            <ac:spMk id="20" creationId="{DF5103E7-8497-8639-B21F-33A6970B2A38}"/>
          </ac:spMkLst>
        </pc:spChg>
      </pc:sldChg>
      <pc:sldChg chg="addSp delSp modSp mod ord modClrScheme chgLayout">
        <pc:chgData name="Sabrina Bosshard / Circonflexe" userId="c444e305-e499-476e-ad13-1ebca67bb50b" providerId="ADAL" clId="{21C854DE-8EE7-40B5-A654-3BDB0D373205}" dt="2025-10-20T09:02:27.585" v="1331" actId="478"/>
        <pc:sldMkLst>
          <pc:docMk/>
          <pc:sldMk cId="1546994395" sldId="309"/>
        </pc:sldMkLst>
        <pc:spChg chg="mod">
          <ac:chgData name="Sabrina Bosshard / Circonflexe" userId="c444e305-e499-476e-ad13-1ebca67bb50b" providerId="ADAL" clId="{21C854DE-8EE7-40B5-A654-3BDB0D373205}" dt="2025-10-20T09:02:23.716" v="1330" actId="26606"/>
          <ac:spMkLst>
            <pc:docMk/>
            <pc:sldMk cId="1546994395" sldId="309"/>
            <ac:spMk id="2" creationId="{8CBFBC60-448C-7C97-0125-A033D71580CB}"/>
          </ac:spMkLst>
        </pc:spChg>
        <pc:spChg chg="mod">
          <ac:chgData name="Sabrina Bosshard / Circonflexe" userId="c444e305-e499-476e-ad13-1ebca67bb50b" providerId="ADAL" clId="{21C854DE-8EE7-40B5-A654-3BDB0D373205}" dt="2025-10-20T09:02:23.716" v="1330" actId="26606"/>
          <ac:spMkLst>
            <pc:docMk/>
            <pc:sldMk cId="1546994395" sldId="309"/>
            <ac:spMk id="5" creationId="{31C74F05-D30B-83DB-BEF2-B90E55B652BE}"/>
          </ac:spMkLst>
        </pc:spChg>
        <pc:spChg chg="mod ord">
          <ac:chgData name="Sabrina Bosshard / Circonflexe" userId="c444e305-e499-476e-ad13-1ebca67bb50b" providerId="ADAL" clId="{21C854DE-8EE7-40B5-A654-3BDB0D373205}" dt="2025-10-20T09:02:23.716" v="1330" actId="26606"/>
          <ac:spMkLst>
            <pc:docMk/>
            <pc:sldMk cId="1546994395" sldId="309"/>
            <ac:spMk id="8" creationId="{05878E28-56CF-A20D-C9BB-E17A840F25CC}"/>
          </ac:spMkLst>
        </pc:spChg>
        <pc:spChg chg="add mod">
          <ac:chgData name="Sabrina Bosshard / Circonflexe" userId="c444e305-e499-476e-ad13-1ebca67bb50b" providerId="ADAL" clId="{21C854DE-8EE7-40B5-A654-3BDB0D373205}" dt="2025-10-20T09:02:23.716" v="1330" actId="26606"/>
          <ac:spMkLst>
            <pc:docMk/>
            <pc:sldMk cId="1546994395" sldId="309"/>
            <ac:spMk id="15" creationId="{4A0E585F-2578-E6AA-4D0D-E2226F23B378}"/>
          </ac:spMkLst>
        </pc:spChg>
        <pc:picChg chg="mod">
          <ac:chgData name="Sabrina Bosshard / Circonflexe" userId="c444e305-e499-476e-ad13-1ebca67bb50b" providerId="ADAL" clId="{21C854DE-8EE7-40B5-A654-3BDB0D373205}" dt="2025-10-20T09:02:23.716" v="1330" actId="26606"/>
          <ac:picMkLst>
            <pc:docMk/>
            <pc:sldMk cId="1546994395" sldId="309"/>
            <ac:picMk id="10" creationId="{905BB327-E9E0-EA0A-FB05-54679B009D1A}"/>
          </ac:picMkLst>
        </pc:picChg>
      </pc:sldChg>
      <pc:sldChg chg="addSp delSp modSp mod modClrScheme chgLayout">
        <pc:chgData name="Sabrina Bosshard / Circonflexe" userId="c444e305-e499-476e-ad13-1ebca67bb50b" providerId="ADAL" clId="{21C854DE-8EE7-40B5-A654-3BDB0D373205}" dt="2025-10-20T09:02:15.936" v="1329" actId="478"/>
        <pc:sldMkLst>
          <pc:docMk/>
          <pc:sldMk cId="2625223811" sldId="310"/>
        </pc:sldMkLst>
        <pc:spChg chg="mod ord">
          <ac:chgData name="Sabrina Bosshard / Circonflexe" userId="c444e305-e499-476e-ad13-1ebca67bb50b" providerId="ADAL" clId="{21C854DE-8EE7-40B5-A654-3BDB0D373205}" dt="2025-10-20T09:02:11.789" v="1328" actId="26606"/>
          <ac:spMkLst>
            <pc:docMk/>
            <pc:sldMk cId="2625223811" sldId="310"/>
            <ac:spMk id="2" creationId="{44B516B5-37C8-BF96-2C72-453B24808BF0}"/>
          </ac:spMkLst>
        </pc:spChg>
        <pc:spChg chg="mod ord">
          <ac:chgData name="Sabrina Bosshard / Circonflexe" userId="c444e305-e499-476e-ad13-1ebca67bb50b" providerId="ADAL" clId="{21C854DE-8EE7-40B5-A654-3BDB0D373205}" dt="2025-10-20T09:02:11.789" v="1328" actId="26606"/>
          <ac:spMkLst>
            <pc:docMk/>
            <pc:sldMk cId="2625223811" sldId="310"/>
            <ac:spMk id="3" creationId="{4B255931-97B8-A6A8-A599-F1F1B34564E9}"/>
          </ac:spMkLst>
        </pc:spChg>
        <pc:spChg chg="mod ord">
          <ac:chgData name="Sabrina Bosshard / Circonflexe" userId="c444e305-e499-476e-ad13-1ebca67bb50b" providerId="ADAL" clId="{21C854DE-8EE7-40B5-A654-3BDB0D373205}" dt="2025-10-20T09:02:11.789" v="1328" actId="26606"/>
          <ac:spMkLst>
            <pc:docMk/>
            <pc:sldMk cId="2625223811" sldId="310"/>
            <ac:spMk id="5" creationId="{9FB752BC-3D97-D181-ADA9-1A146C6C8A79}"/>
          </ac:spMkLst>
        </pc:spChg>
        <pc:spChg chg="mod ord">
          <ac:chgData name="Sabrina Bosshard / Circonflexe" userId="c444e305-e499-476e-ad13-1ebca67bb50b" providerId="ADAL" clId="{21C854DE-8EE7-40B5-A654-3BDB0D373205}" dt="2025-10-20T09:02:11.789" v="1328" actId="26606"/>
          <ac:spMkLst>
            <pc:docMk/>
            <pc:sldMk cId="2625223811" sldId="310"/>
            <ac:spMk id="8" creationId="{B7E8997D-AF1D-D1E3-E8E5-A688056454A9}"/>
          </ac:spMkLst>
        </pc:spChg>
        <pc:spChg chg="add mod">
          <ac:chgData name="Sabrina Bosshard / Circonflexe" userId="c444e305-e499-476e-ad13-1ebca67bb50b" providerId="ADAL" clId="{21C854DE-8EE7-40B5-A654-3BDB0D373205}" dt="2025-10-20T09:02:11.789" v="1328" actId="26606"/>
          <ac:spMkLst>
            <pc:docMk/>
            <pc:sldMk cId="2625223811" sldId="310"/>
            <ac:spMk id="22" creationId="{47EE5B47-29FC-F590-1DCC-9A49306436AA}"/>
          </ac:spMkLst>
        </pc:spChg>
        <pc:picChg chg="add mod">
          <ac:chgData name="Sabrina Bosshard / Circonflexe" userId="c444e305-e499-476e-ad13-1ebca67bb50b" providerId="ADAL" clId="{21C854DE-8EE7-40B5-A654-3BDB0D373205}" dt="2025-10-20T09:02:11.789" v="1328" actId="26606"/>
          <ac:picMkLst>
            <pc:docMk/>
            <pc:sldMk cId="2625223811" sldId="310"/>
            <ac:picMk id="10" creationId="{97D85CCD-1CDB-B9F2-BD21-5E4369D24184}"/>
          </ac:picMkLst>
        </pc:picChg>
      </pc:sldChg>
      <pc:sldChg chg="addSp delSp modSp mod modClrScheme chgLayout">
        <pc:chgData name="Sabrina Bosshard / Circonflexe" userId="c444e305-e499-476e-ad13-1ebca67bb50b" providerId="ADAL" clId="{21C854DE-8EE7-40B5-A654-3BDB0D373205}" dt="2025-10-20T09:01:20.588" v="1325" actId="13926"/>
        <pc:sldMkLst>
          <pc:docMk/>
          <pc:sldMk cId="3333567619" sldId="311"/>
        </pc:sldMkLst>
        <pc:spChg chg="mod">
          <ac:chgData name="Sabrina Bosshard / Circonflexe" userId="c444e305-e499-476e-ad13-1ebca67bb50b" providerId="ADAL" clId="{21C854DE-8EE7-40B5-A654-3BDB0D373205}" dt="2025-10-20T09:01:20.588" v="1325" actId="13926"/>
          <ac:spMkLst>
            <pc:docMk/>
            <pc:sldMk cId="3333567619" sldId="311"/>
            <ac:spMk id="2" creationId="{01B4C980-EB67-0470-8EEE-4E970B6898B1}"/>
          </ac:spMkLst>
        </pc:spChg>
        <pc:spChg chg="mod ord">
          <ac:chgData name="Sabrina Bosshard / Circonflexe" userId="c444e305-e499-476e-ad13-1ebca67bb50b" providerId="ADAL" clId="{21C854DE-8EE7-40B5-A654-3BDB0D373205}" dt="2025-10-20T09:01:20.588" v="1325" actId="13926"/>
          <ac:spMkLst>
            <pc:docMk/>
            <pc:sldMk cId="3333567619" sldId="311"/>
            <ac:spMk id="3" creationId="{274E6FB4-2B52-8A17-CB8D-77C9444124C8}"/>
          </ac:spMkLst>
        </pc:spChg>
        <pc:spChg chg="mod ord">
          <ac:chgData name="Sabrina Bosshard / Circonflexe" userId="c444e305-e499-476e-ad13-1ebca67bb50b" providerId="ADAL" clId="{21C854DE-8EE7-40B5-A654-3BDB0D373205}" dt="2025-10-20T09:01:03.106" v="1322" actId="26606"/>
          <ac:spMkLst>
            <pc:docMk/>
            <pc:sldMk cId="3333567619" sldId="311"/>
            <ac:spMk id="5" creationId="{C74AF471-5502-5E43-646E-492E2372CA0A}"/>
          </ac:spMkLst>
        </pc:spChg>
        <pc:spChg chg="mod">
          <ac:chgData name="Sabrina Bosshard / Circonflexe" userId="c444e305-e499-476e-ad13-1ebca67bb50b" providerId="ADAL" clId="{21C854DE-8EE7-40B5-A654-3BDB0D373205}" dt="2025-10-20T09:01:03.106" v="1322" actId="26606"/>
          <ac:spMkLst>
            <pc:docMk/>
            <pc:sldMk cId="3333567619" sldId="311"/>
            <ac:spMk id="6" creationId="{71C9A7CD-43EE-DB08-B4DD-39580F38B797}"/>
          </ac:spMkLst>
        </pc:spChg>
        <pc:spChg chg="add del">
          <ac:chgData name="Sabrina Bosshard / Circonflexe" userId="c444e305-e499-476e-ad13-1ebca67bb50b" providerId="ADAL" clId="{21C854DE-8EE7-40B5-A654-3BDB0D373205}" dt="2025-10-20T09:01:03.106" v="1322" actId="26606"/>
          <ac:spMkLst>
            <pc:docMk/>
            <pc:sldMk cId="3333567619" sldId="311"/>
            <ac:spMk id="15" creationId="{000F54C0-2F65-4B68-8F10-0584C200DBFC}"/>
          </ac:spMkLst>
        </pc:spChg>
        <pc:picChg chg="add mod">
          <ac:chgData name="Sabrina Bosshard / Circonflexe" userId="c444e305-e499-476e-ad13-1ebca67bb50b" providerId="ADAL" clId="{21C854DE-8EE7-40B5-A654-3BDB0D373205}" dt="2025-10-20T09:01:03.106" v="1322" actId="26606"/>
          <ac:picMkLst>
            <pc:docMk/>
            <pc:sldMk cId="3333567619" sldId="311"/>
            <ac:picMk id="10" creationId="{439836F7-1379-36E3-8D6D-E8C5F0C52318}"/>
          </ac:picMkLst>
        </pc:picChg>
      </pc:sldChg>
      <pc:sldChg chg="addSp delSp modSp mod ord">
        <pc:chgData name="Sabrina Bosshard / Circonflexe" userId="c444e305-e499-476e-ad13-1ebca67bb50b" providerId="ADAL" clId="{21C854DE-8EE7-40B5-A654-3BDB0D373205}" dt="2025-10-20T09:23:30.161" v="1341"/>
        <pc:sldMkLst>
          <pc:docMk/>
          <pc:sldMk cId="1221583319" sldId="312"/>
        </pc:sldMkLst>
        <pc:spChg chg="mod">
          <ac:chgData name="Sabrina Bosshard / Circonflexe" userId="c444e305-e499-476e-ad13-1ebca67bb50b" providerId="ADAL" clId="{21C854DE-8EE7-40B5-A654-3BDB0D373205}" dt="2025-10-20T08:31:47.677" v="475" actId="13926"/>
          <ac:spMkLst>
            <pc:docMk/>
            <pc:sldMk cId="1221583319" sldId="312"/>
            <ac:spMk id="2" creationId="{3C6CF2A8-D30E-1B4D-5170-C3B2CEDCD74B}"/>
          </ac:spMkLst>
        </pc:spChg>
        <pc:spChg chg="mod">
          <ac:chgData name="Sabrina Bosshard / Circonflexe" userId="c444e305-e499-476e-ad13-1ebca67bb50b" providerId="ADAL" clId="{21C854DE-8EE7-40B5-A654-3BDB0D373205}" dt="2025-10-20T08:31:42.957" v="474" actId="13926"/>
          <ac:spMkLst>
            <pc:docMk/>
            <pc:sldMk cId="1221583319" sldId="312"/>
            <ac:spMk id="8" creationId="{2C3231B4-687B-2E99-8A1A-66F8C9BDA7F4}"/>
          </ac:spMkLst>
        </pc:spChg>
        <pc:picChg chg="add mod">
          <ac:chgData name="Sabrina Bosshard / Circonflexe" userId="c444e305-e499-476e-ad13-1ebca67bb50b" providerId="ADAL" clId="{21C854DE-8EE7-40B5-A654-3BDB0D373205}" dt="2025-10-20T08:21:20.050" v="106" actId="962"/>
          <ac:picMkLst>
            <pc:docMk/>
            <pc:sldMk cId="1221583319" sldId="312"/>
            <ac:picMk id="10" creationId="{226A0E88-CFCA-4571-5F4C-D9CBD5026B0E}"/>
          </ac:picMkLst>
        </pc:picChg>
      </pc:sldChg>
      <pc:sldChg chg="addSp delSp modSp new mod modClrScheme chgLayout">
        <pc:chgData name="Sabrina Bosshard / Circonflexe" userId="c444e305-e499-476e-ad13-1ebca67bb50b" providerId="ADAL" clId="{21C854DE-8EE7-40B5-A654-3BDB0D373205}" dt="2025-10-20T09:02:54.599" v="1335" actId="20577"/>
        <pc:sldMkLst>
          <pc:docMk/>
          <pc:sldMk cId="1637432519" sldId="313"/>
        </pc:sldMkLst>
        <pc:spChg chg="mod ord">
          <ac:chgData name="Sabrina Bosshard / Circonflexe" userId="c444e305-e499-476e-ad13-1ebca67bb50b" providerId="ADAL" clId="{21C854DE-8EE7-40B5-A654-3BDB0D373205}" dt="2025-10-20T08:34:13.697" v="761" actId="700"/>
          <ac:spMkLst>
            <pc:docMk/>
            <pc:sldMk cId="1637432519" sldId="313"/>
            <ac:spMk id="4" creationId="{47E7DA6F-6BB6-B931-E43E-0B6A2AC0D52C}"/>
          </ac:spMkLst>
        </pc:spChg>
        <pc:spChg chg="mod ord">
          <ac:chgData name="Sabrina Bosshard / Circonflexe" userId="c444e305-e499-476e-ad13-1ebca67bb50b" providerId="ADAL" clId="{21C854DE-8EE7-40B5-A654-3BDB0D373205}" dt="2025-10-20T08:34:13.697" v="761" actId="700"/>
          <ac:spMkLst>
            <pc:docMk/>
            <pc:sldMk cId="1637432519" sldId="313"/>
            <ac:spMk id="6" creationId="{10C5D878-A582-F246-9FF6-7830F598CB5B}"/>
          </ac:spMkLst>
        </pc:spChg>
        <pc:spChg chg="add mod ord">
          <ac:chgData name="Sabrina Bosshard / Circonflexe" userId="c444e305-e499-476e-ad13-1ebca67bb50b" providerId="ADAL" clId="{21C854DE-8EE7-40B5-A654-3BDB0D373205}" dt="2025-10-20T09:02:54.599" v="1335" actId="20577"/>
          <ac:spMkLst>
            <pc:docMk/>
            <pc:sldMk cId="1637432519" sldId="313"/>
            <ac:spMk id="9" creationId="{628A4E05-4EC9-D319-B9E3-EFB76CD75F7C}"/>
          </ac:spMkLst>
        </pc:spChg>
        <pc:spChg chg="add mod ord">
          <ac:chgData name="Sabrina Bosshard / Circonflexe" userId="c444e305-e499-476e-ad13-1ebca67bb50b" providerId="ADAL" clId="{21C854DE-8EE7-40B5-A654-3BDB0D373205}" dt="2025-10-20T08:42:39.255" v="1041" actId="13926"/>
          <ac:spMkLst>
            <pc:docMk/>
            <pc:sldMk cId="1637432519" sldId="313"/>
            <ac:spMk id="10" creationId="{5B887C8E-E1D6-860C-6B4E-3AE3C494802E}"/>
          </ac:spMkLst>
        </pc:spChg>
        <pc:spChg chg="add mod ord">
          <ac:chgData name="Sabrina Bosshard / Circonflexe" userId="c444e305-e499-476e-ad13-1ebca67bb50b" providerId="ADAL" clId="{21C854DE-8EE7-40B5-A654-3BDB0D373205}" dt="2025-10-20T08:34:13.697" v="761" actId="700"/>
          <ac:spMkLst>
            <pc:docMk/>
            <pc:sldMk cId="1637432519" sldId="313"/>
            <ac:spMk id="12" creationId="{20320A66-226D-4D36-32E2-67AD99D9F342}"/>
          </ac:spMkLst>
        </pc:spChg>
        <pc:picChg chg="add mod">
          <ac:chgData name="Sabrina Bosshard / Circonflexe" userId="c444e305-e499-476e-ad13-1ebca67bb50b" providerId="ADAL" clId="{21C854DE-8EE7-40B5-A654-3BDB0D373205}" dt="2025-10-20T08:42:22.889" v="1039" actId="962"/>
          <ac:picMkLst>
            <pc:docMk/>
            <pc:sldMk cId="1637432519" sldId="313"/>
            <ac:picMk id="14" creationId="{68929549-B234-BF17-7045-CA63C2065DD8}"/>
          </ac:picMkLst>
        </pc:picChg>
      </pc:sldChg>
      <pc:sldChg chg="addSp delSp modSp new add del mod ord">
        <pc:chgData name="Sabrina Bosshard / Circonflexe" userId="c444e305-e499-476e-ad13-1ebca67bb50b" providerId="ADAL" clId="{21C854DE-8EE7-40B5-A654-3BDB0D373205}" dt="2025-10-20T09:02:47.524" v="1334" actId="20577"/>
        <pc:sldMkLst>
          <pc:docMk/>
          <pc:sldMk cId="1204839821" sldId="314"/>
        </pc:sldMkLst>
        <pc:spChg chg="mod">
          <ac:chgData name="Sabrina Bosshard / Circonflexe" userId="c444e305-e499-476e-ad13-1ebca67bb50b" providerId="ADAL" clId="{21C854DE-8EE7-40B5-A654-3BDB0D373205}" dt="2025-10-20T09:01:27.400" v="1326" actId="13926"/>
          <ac:spMkLst>
            <pc:docMk/>
            <pc:sldMk cId="1204839821" sldId="314"/>
            <ac:spMk id="3" creationId="{3AD7A279-0EA3-FCC0-B7AF-9E9B46F11350}"/>
          </ac:spMkLst>
        </pc:spChg>
        <pc:spChg chg="mod ord">
          <ac:chgData name="Sabrina Bosshard / Circonflexe" userId="c444e305-e499-476e-ad13-1ebca67bb50b" providerId="ADAL" clId="{21C854DE-8EE7-40B5-A654-3BDB0D373205}" dt="2025-10-20T08:52:32.489" v="1191" actId="26606"/>
          <ac:spMkLst>
            <pc:docMk/>
            <pc:sldMk cId="1204839821" sldId="314"/>
            <ac:spMk id="5" creationId="{871F7923-22B7-81F7-D445-80F65ED8EBA8}"/>
          </ac:spMkLst>
        </pc:spChg>
        <pc:spChg chg="mod">
          <ac:chgData name="Sabrina Bosshard / Circonflexe" userId="c444e305-e499-476e-ad13-1ebca67bb50b" providerId="ADAL" clId="{21C854DE-8EE7-40B5-A654-3BDB0D373205}" dt="2025-10-20T08:52:32.489" v="1191" actId="26606"/>
          <ac:spMkLst>
            <pc:docMk/>
            <pc:sldMk cId="1204839821" sldId="314"/>
            <ac:spMk id="6" creationId="{46696355-62BD-2C8E-4117-D59E9A53836B}"/>
          </ac:spMkLst>
        </pc:spChg>
        <pc:spChg chg="add mod ord">
          <ac:chgData name="Sabrina Bosshard / Circonflexe" userId="c444e305-e499-476e-ad13-1ebca67bb50b" providerId="ADAL" clId="{21C854DE-8EE7-40B5-A654-3BDB0D373205}" dt="2025-10-20T09:02:47.524" v="1334" actId="20577"/>
          <ac:spMkLst>
            <pc:docMk/>
            <pc:sldMk cId="1204839821" sldId="314"/>
            <ac:spMk id="9" creationId="{E4A813C7-7CCF-99B1-5763-56E69777D0DC}"/>
          </ac:spMkLst>
        </pc:spChg>
        <pc:spChg chg="add mod">
          <ac:chgData name="Sabrina Bosshard / Circonflexe" userId="c444e305-e499-476e-ad13-1ebca67bb50b" providerId="ADAL" clId="{21C854DE-8EE7-40B5-A654-3BDB0D373205}" dt="2025-10-20T08:58:12.541" v="1315" actId="26606"/>
          <ac:spMkLst>
            <pc:docMk/>
            <pc:sldMk cId="1204839821" sldId="314"/>
            <ac:spMk id="16" creationId="{F6A3AE77-237B-AC0F-2202-E92B76C0558E}"/>
          </ac:spMkLst>
        </pc:spChg>
        <pc:spChg chg="add">
          <ac:chgData name="Sabrina Bosshard / Circonflexe" userId="c444e305-e499-476e-ad13-1ebca67bb50b" providerId="ADAL" clId="{21C854DE-8EE7-40B5-A654-3BDB0D373205}" dt="2025-10-20T08:58:12.541" v="1315" actId="26606"/>
          <ac:spMkLst>
            <pc:docMk/>
            <pc:sldMk cId="1204839821" sldId="314"/>
            <ac:spMk id="23" creationId="{909E2466-179C-BD96-D57D-D528D0D5BBFA}"/>
          </ac:spMkLst>
        </pc:spChg>
        <pc:picChg chg="add mod">
          <ac:chgData name="Sabrina Bosshard / Circonflexe" userId="c444e305-e499-476e-ad13-1ebca67bb50b" providerId="ADAL" clId="{21C854DE-8EE7-40B5-A654-3BDB0D373205}" dt="2025-10-20T08:58:12.541" v="1315" actId="26606"/>
          <ac:picMkLst>
            <pc:docMk/>
            <pc:sldMk cId="1204839821" sldId="314"/>
            <ac:picMk id="11" creationId="{149BDC2F-44A9-D051-837C-B8CF26118944}"/>
          </ac:picMkLst>
        </pc:picChg>
      </pc:sldChg>
    </pc:docChg>
  </pc:docChgLst>
  <pc:docChgLst>
    <pc:chgData name="Celia Roduner / Aurea" userId="S::celia.roduner@sekretariat.pbs.ch::6dd0f79c-a080-4dd2-a026-f0cc5f5aa015" providerId="AD" clId="Web-{02B8ED6F-10B1-A318-2512-988662AFEA81}"/>
    <pc:docChg chg="modSld">
      <pc:chgData name="Celia Roduner / Aurea" userId="S::celia.roduner@sekretariat.pbs.ch::6dd0f79c-a080-4dd2-a026-f0cc5f5aa015" providerId="AD" clId="Web-{02B8ED6F-10B1-A318-2512-988662AFEA81}" dt="2025-11-03T13:02:47.879" v="6"/>
      <pc:docMkLst>
        <pc:docMk/>
      </pc:docMkLst>
      <pc:sldChg chg="modSp">
        <pc:chgData name="Celia Roduner / Aurea" userId="S::celia.roduner@sekretariat.pbs.ch::6dd0f79c-a080-4dd2-a026-f0cc5f5aa015" providerId="AD" clId="Web-{02B8ED6F-10B1-A318-2512-988662AFEA81}" dt="2025-11-03T13:02:47.879" v="6"/>
        <pc:sldMkLst>
          <pc:docMk/>
          <pc:sldMk cId="3763935794" sldId="282"/>
        </pc:sldMkLst>
        <pc:spChg chg="mod">
          <ac:chgData name="Celia Roduner / Aurea" userId="S::celia.roduner@sekretariat.pbs.ch::6dd0f79c-a080-4dd2-a026-f0cc5f5aa015" providerId="AD" clId="Web-{02B8ED6F-10B1-A318-2512-988662AFEA81}" dt="2025-11-03T13:02:47.879" v="6"/>
          <ac:spMkLst>
            <pc:docMk/>
            <pc:sldMk cId="3763935794" sldId="282"/>
            <ac:spMk id="5" creationId="{E468DB65-BB4B-7AF0-7F86-37B879037EAF}"/>
          </ac:spMkLst>
        </pc:spChg>
      </pc:sldChg>
    </pc:docChg>
  </pc:docChgLst>
  <pc:docChgLst>
    <pc:chgData name="Sabrina Bosshard / Circonflexe" userId="S::sabrina.bosshard@sekretariat.pbs.ch::c444e305-e499-476e-ad13-1ebca67bb50b" providerId="AD" clId="Web-{A52F69B6-C8FE-8EEC-6795-9C1B2AD998F7}"/>
    <pc:docChg chg="addSld modSld">
      <pc:chgData name="Sabrina Bosshard / Circonflexe" userId="S::sabrina.bosshard@sekretariat.pbs.ch::c444e305-e499-476e-ad13-1ebca67bb50b" providerId="AD" clId="Web-{A52F69B6-C8FE-8EEC-6795-9C1B2AD998F7}" dt="2025-10-15T12:35:05.061" v="49" actId="20577"/>
      <pc:docMkLst>
        <pc:docMk/>
      </pc:docMkLst>
      <pc:sldChg chg="modSp">
        <pc:chgData name="Sabrina Bosshard / Circonflexe" userId="S::sabrina.bosshard@sekretariat.pbs.ch::c444e305-e499-476e-ad13-1ebca67bb50b" providerId="AD" clId="Web-{A52F69B6-C8FE-8EEC-6795-9C1B2AD998F7}" dt="2025-10-15T12:22:55.845" v="16" actId="20577"/>
        <pc:sldMkLst>
          <pc:docMk/>
          <pc:sldMk cId="2625223811" sldId="310"/>
        </pc:sldMkLst>
        <pc:spChg chg="mod">
          <ac:chgData name="Sabrina Bosshard / Circonflexe" userId="S::sabrina.bosshard@sekretariat.pbs.ch::c444e305-e499-476e-ad13-1ebca67bb50b" providerId="AD" clId="Web-{A52F69B6-C8FE-8EEC-6795-9C1B2AD998F7}" dt="2025-10-15T12:22:55.845" v="16" actId="20577"/>
          <ac:spMkLst>
            <pc:docMk/>
            <pc:sldMk cId="2625223811" sldId="310"/>
            <ac:spMk id="2" creationId="{44B516B5-37C8-BF96-2C72-453B24808BF0}"/>
          </ac:spMkLst>
        </pc:spChg>
      </pc:sldChg>
      <pc:sldChg chg="modSp new">
        <pc:chgData name="Sabrina Bosshard / Circonflexe" userId="S::sabrina.bosshard@sekretariat.pbs.ch::c444e305-e499-476e-ad13-1ebca67bb50b" providerId="AD" clId="Web-{A52F69B6-C8FE-8EEC-6795-9C1B2AD998F7}" dt="2025-10-15T12:28:38.226" v="33" actId="20577"/>
        <pc:sldMkLst>
          <pc:docMk/>
          <pc:sldMk cId="3333567619" sldId="311"/>
        </pc:sldMkLst>
        <pc:spChg chg="mod">
          <ac:chgData name="Sabrina Bosshard / Circonflexe" userId="S::sabrina.bosshard@sekretariat.pbs.ch::c444e305-e499-476e-ad13-1ebca67bb50b" providerId="AD" clId="Web-{A52F69B6-C8FE-8EEC-6795-9C1B2AD998F7}" dt="2025-10-15T12:28:38.226" v="33" actId="20577"/>
          <ac:spMkLst>
            <pc:docMk/>
            <pc:sldMk cId="3333567619" sldId="311"/>
            <ac:spMk id="2" creationId="{01B4C980-EB67-0470-8EEE-4E970B6898B1}"/>
          </ac:spMkLst>
        </pc:spChg>
      </pc:sldChg>
      <pc:sldChg chg="modSp new">
        <pc:chgData name="Sabrina Bosshard / Circonflexe" userId="S::sabrina.bosshard@sekretariat.pbs.ch::c444e305-e499-476e-ad13-1ebca67bb50b" providerId="AD" clId="Web-{A52F69B6-C8FE-8EEC-6795-9C1B2AD998F7}" dt="2025-10-15T12:35:05.061" v="49" actId="20577"/>
        <pc:sldMkLst>
          <pc:docMk/>
          <pc:sldMk cId="1221583319" sldId="312"/>
        </pc:sldMkLst>
        <pc:spChg chg="mod">
          <ac:chgData name="Sabrina Bosshard / Circonflexe" userId="S::sabrina.bosshard@sekretariat.pbs.ch::c444e305-e499-476e-ad13-1ebca67bb50b" providerId="AD" clId="Web-{A52F69B6-C8FE-8EEC-6795-9C1B2AD998F7}" dt="2025-10-15T12:35:05.061" v="49" actId="20577"/>
          <ac:spMkLst>
            <pc:docMk/>
            <pc:sldMk cId="1221583319" sldId="312"/>
            <ac:spMk id="2" creationId="{3C6CF2A8-D30E-1B4D-5170-C3B2CEDCD74B}"/>
          </ac:spMkLst>
        </pc:spChg>
      </pc:sldChg>
    </pc:docChg>
  </pc:docChgLst>
  <pc:docChgLst>
    <pc:chgData name="Julia Graziani / Tipi" userId="S::julia.graziani@pbs.ch::cd464246-112f-45a8-a221-16b7dd040828" providerId="AD" clId="Web-{40F8D7C3-4A2D-4EF6-9DB7-3084169F1338}"/>
    <pc:docChg chg="mod">
      <pc:chgData name="Julia Graziani / Tipi" userId="S::julia.graziani@pbs.ch::cd464246-112f-45a8-a221-16b7dd040828" providerId="AD" clId="Web-{40F8D7C3-4A2D-4EF6-9DB7-3084169F1338}" dt="2025-10-21T15:40:13.348" v="0"/>
      <pc:docMkLst>
        <pc:docMk/>
      </pc:docMkLst>
    </pc:docChg>
  </pc:docChgLst>
</pc:chgInfo>
</file>

<file path=ppt/comments/modernComment_11A_E0591A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17E084-5A06-4769-81A5-9F6B5BD27CFC}" authorId="{B25BD2AD-2BCC-D62F-77E8-3D03573045D9}" status="resolved" created="2025-10-14T08:45:18.11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3935794" sldId="282"/>
      <ac:spMk id="9" creationId="{815BFC26-B7FD-2181-6481-B341A033C6BB}"/>
      <ac:txMk cp="81" len="11">
        <ac:context len="113" hash="3671998362"/>
      </ac:txMk>
    </ac:txMkLst>
    <p188:pos x="2443633" y="1324080"/>
    <p188:replyLst>
      <p188:reply id="{6E974836-46EA-4408-8220-7109A5EF31ED}" authorId="{B25BD2AD-2BCC-D62F-77E8-3D03573045D9}" created="2025-10-15T12:18:15.874">
        <p188:txBody>
          <a:bodyPr/>
          <a:lstStyle/>
          <a:p>
            <a:r>
              <a:rPr lang="en-US"/>
              <a:t>go live von cudesch digital updaten</a:t>
            </a:r>
          </a:p>
        </p188:txBody>
      </p188:reply>
    </p188:replyLst>
    <p188:txBody>
      <a:bodyPr/>
      <a:lstStyle/>
      <a:p>
        <a:r>
          <a:rPr lang="de-CH"/>
          <a:t>Ab wann können wir hier das neue Cudesch verlinken anstatt Broschüren?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05.11.2025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05.11.2025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526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Login J+S-Expert*</a:t>
            </a:r>
            <a:r>
              <a:rPr lang="de-DE" b="1" dirty="0" err="1">
                <a:solidFill>
                  <a:schemeClr val="accent2"/>
                </a:solidFill>
              </a:rPr>
              <a:t>innenbereich</a:t>
            </a:r>
            <a:r>
              <a:rPr lang="de-DE" b="1" dirty="0">
                <a:solidFill>
                  <a:schemeClr val="accent2"/>
                </a:solidFill>
              </a:rPr>
              <a:t>: https://www.extranet.jugendundsport.ch/</a:t>
            </a:r>
          </a:p>
          <a:p>
            <a:r>
              <a:rPr lang="de-DE" b="1" dirty="0">
                <a:solidFill>
                  <a:schemeClr val="accent2"/>
                </a:solidFill>
              </a:rPr>
              <a:t>Username: </a:t>
            </a:r>
            <a:r>
              <a:rPr lang="de-DE" b="1" dirty="0" err="1">
                <a:solidFill>
                  <a:schemeClr val="accent2"/>
                </a:solidFill>
              </a:rPr>
              <a:t>js_cug_expert</a:t>
            </a:r>
            <a:r>
              <a:rPr lang="de-DE" b="1" dirty="0">
                <a:solidFill>
                  <a:schemeClr val="accent2"/>
                </a:solidFill>
              </a:rPr>
              <a:t> / Passwort: Expert_01</a:t>
            </a:r>
            <a:endParaRPr lang="de-CH" b="1" dirty="0">
              <a:solidFill>
                <a:schemeClr val="accent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0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Haupttitel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Haupttitel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Autoren 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?search=Ausbildungsnewslett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de/publikationen-downloads/downloads/detail/17/notfallinformationsblatt-fur-lagerteilnehmende/" TargetMode="External"/><Relationship Id="rId13" Type="http://schemas.openxmlformats.org/officeDocument/2006/relationships/hyperlink" Target="https://www.jugendundsport.ch/de/sicherheit-lagersport-trekking" TargetMode="External"/><Relationship Id="rId18" Type="http://schemas.openxmlformats.org/officeDocument/2006/relationships/hyperlink" Target="https://tool.jugendundsport.ch/modules/62a9d07eb2ac870c402be7a8?lang=de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pfadi.swiss/media/files/2a/08_sicherheit_de_web.pdf" TargetMode="External"/><Relationship Id="rId12" Type="http://schemas.openxmlformats.org/officeDocument/2006/relationships/hyperlink" Target="https://pfadi.swiss/de/publikationen-downloads/downloads/detail/873/js-merkblatt-verletzungspravention-und-sportverletzungen/" TargetMode="External"/><Relationship Id="rId17" Type="http://schemas.openxmlformats.org/officeDocument/2006/relationships/hyperlink" Target="https://pfadi.swiss/de/publikationen-downloads/downloads/detail/874/water-safety-kartenset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mobilesport.ch/aktuell/wertvolle-lager-sicherheit-und-verantwortun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hyperlink" Target="https://pfadi.swiss/de/publikationen-downloads/downloads/detail/871/sicherheit-bei-js-das-wichtigste-in-kurze/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s://tool.jugendundsport.ch/modules/61c1d597155ab5024b49b5a3?lang=de" TargetMode="External"/><Relationship Id="rId10" Type="http://schemas.openxmlformats.org/officeDocument/2006/relationships/hyperlink" Target="https://pfadi.swiss/de/publikationen-downloads/downloads/detail/40/js-und-bfu-merkblatt-unfallpravention-und-sicherheitsanforderungen-in-lst/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pfadi.swiss/de/publikationen-downloads/downloads/?search=beispielvorlage+sicherheitskonzept&amp;c=2&amp;c=23" TargetMode="External"/><Relationship Id="rId14" Type="http://schemas.openxmlformats.org/officeDocument/2006/relationships/hyperlink" Target="https://pfadi.swiss/de/publikationen-downloads/downloads/detail/453/js-leporello-sicherheit-faktor-mensc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tranet.jugendundsport.ch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de/coachportal/" TargetMode="External"/><Relationship Id="rId3" Type="http://schemas.microsoft.com/office/2018/10/relationships/comments" Target="../comments/modernComment_11A_E0591A32.xml"/><Relationship Id="rId7" Type="http://schemas.openxmlformats.org/officeDocument/2006/relationships/hyperlink" Target="https://pfadi.swiss/de/ehb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udesch.scout.ch/de/login" TargetMode="External"/><Relationship Id="rId5" Type="http://schemas.openxmlformats.org/officeDocument/2006/relationships/hyperlink" Target="https://pfadi.swiss/de/cudesch/#inhalte-digital" TargetMode="External"/><Relationship Id="rId10" Type="http://schemas.openxmlformats.org/officeDocument/2006/relationships/hyperlink" Target="https://pfadi.swiss/de/alpha/" TargetMode="External"/><Relationship Id="rId4" Type="http://schemas.openxmlformats.org/officeDocument/2006/relationships/hyperlink" Target="https://cudeschin.pbs.ch/" TargetMode="External"/><Relationship Id="rId9" Type="http://schemas.openxmlformats.org/officeDocument/2006/relationships/hyperlink" Target="https://issuu.com/pbs-msds-mss/docs/de_alpha_digital_rz_x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media/files/ae/215901de_pta_-_pfadi_trotz_allem_web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fadi.swiss/media/files/be/215801de_die_biberstufe_-_mit_freud_debii.pdf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18" Type="http://schemas.openxmlformats.org/officeDocument/2006/relationships/image" Target="../media/image12.jpeg"/><Relationship Id="rId3" Type="http://schemas.openxmlformats.org/officeDocument/2006/relationships/hyperlink" Target="https://pfadi.swiss/de/pfadiprofil/biber/" TargetMode="External"/><Relationship Id="rId7" Type="http://schemas.openxmlformats.org/officeDocument/2006/relationships/hyperlink" Target="https://pfadi.swiss/de/publikationen-downloads/downloads/?search=&amp;c=1&amp;c=10" TargetMode="External"/><Relationship Id="rId12" Type="http://schemas.openxmlformats.org/officeDocument/2006/relationships/hyperlink" Target="https://pfadi.swiss/de/publikationen-downloads/downloads/?search=&amp;c=1&amp;c=11" TargetMode="External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tool.jugendundsport.ch/modules/6303626de90a7021557b91b2?lang=d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media/files/be/215801de_die_biberstufe_-_mit_freud_debii.pdf" TargetMode="External"/><Relationship Id="rId11" Type="http://schemas.openxmlformats.org/officeDocument/2006/relationships/hyperlink" Target="https://issuu.com/pbs-msds-mss/docs/cudesch_wolfsstufenbroschuere_d_201" TargetMode="External"/><Relationship Id="rId5" Type="http://schemas.openxmlformats.org/officeDocument/2006/relationships/hyperlink" Target="https://www.hajk.ch/de/pbs-mit-mauna-sori-durchs-biberjahr-kartenset" TargetMode="External"/><Relationship Id="rId15" Type="http://schemas.openxmlformats.org/officeDocument/2006/relationships/hyperlink" Target="https://tool.jugendundsport.ch/modules/63036312e90a70216a638fb2?lang=de" TargetMode="External"/><Relationship Id="rId10" Type="http://schemas.openxmlformats.org/officeDocument/2006/relationships/hyperlink" Target="https://www.hajk.ch/de/pbs-gueti-jagd-thama-und-mogli" TargetMode="External"/><Relationship Id="rId19" Type="http://schemas.openxmlformats.org/officeDocument/2006/relationships/image" Target="../media/image13.jpeg"/><Relationship Id="rId4" Type="http://schemas.openxmlformats.org/officeDocument/2006/relationships/hyperlink" Target="https://www.hajk.ch/de/pbs-mit-mauna-sori-durchs-biberjahr" TargetMode="External"/><Relationship Id="rId9" Type="http://schemas.openxmlformats.org/officeDocument/2006/relationships/hyperlink" Target="https://pfadi.swiss/de/pfadiprofil/woelfe/" TargetMode="External"/><Relationship Id="rId14" Type="http://schemas.openxmlformats.org/officeDocument/2006/relationships/hyperlink" Target="https://tool.jugendundsport.ch/modules/630345f0e90a701fdf022a62?lang=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?&amp;none&amp;c=16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.jugendundsport.ch/modules/642ab9e9cfea1012bd581b52?lang=de" TargetMode="External"/><Relationship Id="rId2" Type="http://schemas.openxmlformats.org/officeDocument/2006/relationships/hyperlink" Target="https://pfadi.swiss/de/pfadiaktivitaten/lagererlebnisse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hyperlink" Target="https://www.mobilesport.ch/aktuell/wertvolle-lager-ein-lager-planen-schritt-fur-schrit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gendundsport.ch/de/sicherheit-lagersport-trekki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media/files/66/2025-0374_mb-unfallpraevention-lst-berg-winter-wasser_de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jugendundsport.ch/de/sicherheit-lagersport-trekking#:~:text=was%20man%20darf.-,Entscheidungshilfe,-Durchf%C3%BChrung%20von%20Aktivit%C3%A4ten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media/files/66/2025-0374_mb-unfallpraevention-lst-berg-winter-wasser_de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05.11.2025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700" noProof="0" dirty="0"/>
              <a:t>Wichtiges von PBS und J+S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Die Aktuellen Ausbildungsnewsletter liegen im</a:t>
            </a:r>
          </a:p>
          <a:p>
            <a:r>
              <a:rPr lang="de-CH" noProof="0">
                <a:hlinkClick r:id="rId3"/>
              </a:rPr>
              <a:t>PBS-Downloadbereich</a:t>
            </a:r>
            <a:endParaRPr lang="de-CH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 noProof="0" dirty="0"/>
              <a:t>Kernaufgabe Ausbildung und Betreuung der PBS</a:t>
            </a:r>
          </a:p>
          <a:p>
            <a:r>
              <a:rPr lang="de-CH" dirty="0"/>
              <a:t>November 2025</a:t>
            </a:r>
            <a:endParaRPr lang="de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692717"/>
          </a:xfrm>
        </p:spPr>
        <p:txBody>
          <a:bodyPr/>
          <a:lstStyle/>
          <a:p>
            <a:pPr algn="r"/>
            <a:r>
              <a:rPr lang="de-CH" dirty="0"/>
              <a:t>Unterlagen rund Um Sicherheit</a:t>
            </a:r>
            <a:endParaRPr lang="de-CH" dirty="0">
              <a:highlight>
                <a:srgbClr val="FFFF00"/>
              </a:highlight>
            </a:endParaRP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925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" t="1355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52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8467DD6-A876-B091-EA7E-A3143370E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219932"/>
            <a:ext cx="1857690" cy="264111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265057" y="1455306"/>
            <a:ext cx="295486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7"/>
              </a:rPr>
              <a:t>cudesch</a:t>
            </a:r>
            <a:r>
              <a:rPr lang="de-CH" sz="1400" dirty="0">
                <a:hlinkClick r:id="rId7"/>
              </a:rPr>
              <a:t>-Broschüre «Sicherheit – Verantwortung tragen»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8"/>
              </a:rPr>
              <a:t>cudesch</a:t>
            </a:r>
            <a:r>
              <a:rPr lang="de-CH" sz="1400" dirty="0">
                <a:hlinkClick r:id="rId8"/>
              </a:rPr>
              <a:t>-Merkblatt «Notfallinformationsblatt für Lagerteilnehmende»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9"/>
              </a:rPr>
              <a:t>ALPHA-Hilfsmittel «Vorlagen für Sicherheitskonzepte»</a:t>
            </a:r>
            <a:endParaRPr lang="de-CH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002841"/>
            <a:ext cx="2862882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0"/>
              </a:rPr>
              <a:t>J+S-MB «Unfallprävention und Sicherheitsanforderungen in LS/T»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1"/>
              </a:rPr>
              <a:t>J+S-MB «Sicherheit bei J+S – das Wichtigste in Kürze»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2"/>
              </a:rPr>
              <a:t>J+S-MB «Verletzungsprävention &amp; Sportverletzungen»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3"/>
              </a:rPr>
              <a:t>Sicherheit in Lagersport/Trekking</a:t>
            </a:r>
            <a:endParaRPr lang="de-CH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40338" y="1522911"/>
            <a:ext cx="276500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4"/>
              </a:rPr>
              <a:t>J+S-Leporello «Faktor Mensch»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5"/>
              </a:rPr>
              <a:t>J+S-Lernbaustein «Gruppe sicher und effizient führen»</a:t>
            </a:r>
            <a:br>
              <a:rPr lang="de-CH" sz="1400" dirty="0"/>
            </a:b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6"/>
              </a:rPr>
              <a:t>«Wertvolle Lager: Sicherheit und Verantwortung» mobilesport.ch</a:t>
            </a:r>
            <a:endParaRPr lang="de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2379" y="4869459"/>
            <a:ext cx="295486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 err="1">
                <a:hlinkClick r:id="rId17"/>
              </a:rPr>
              <a:t>Water</a:t>
            </a:r>
            <a:r>
              <a:rPr lang="de-CH" sz="1400" dirty="0">
                <a:hlinkClick r:id="rId17"/>
              </a:rPr>
              <a:t>-</a:t>
            </a:r>
            <a:r>
              <a:rPr lang="de-CH" sz="1400" dirty="0" err="1">
                <a:hlinkClick r:id="rId17"/>
              </a:rPr>
              <a:t>Safety</a:t>
            </a:r>
            <a:r>
              <a:rPr lang="de-CH" sz="1400" dirty="0">
                <a:hlinkClick r:id="rId17"/>
              </a:rPr>
              <a:t>-Kartenset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8"/>
              </a:rPr>
              <a:t>J+S-Lernbaustein «Aufsicht am, im und auf dem Wasser»</a:t>
            </a:r>
            <a:endParaRPr lang="de-CH" sz="1400" dirty="0"/>
          </a:p>
          <a:p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/>
              <a:t>J+S-Dokumente digital</a:t>
            </a:r>
            <a:endParaRPr lang="de-CH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20CB7801-E6FE-69D5-953B-1FC970D5B98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DD2024A-9E7C-9487-091B-003D2D6A64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/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spcAft>
                  <a:spcPts val="600"/>
                </a:spcAft>
              </a:pPr>
              <a:t>11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2184" b="2"/>
          <a:stretch>
            <a:fillRect/>
          </a:stretch>
        </p:blipFill>
        <p:spPr>
          <a:xfrm>
            <a:off x="6486526" y="2034"/>
            <a:ext cx="5705475" cy="6847880"/>
          </a:xfrm>
          <a:noFill/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B3E288E-FD9F-851C-D55F-BF4A0B1AB7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Alle J+S-Broschüren LS/T sowie das J+S-Manual Grundlagen stehen aktiven J+S-Leitenden LS/T im J+S-</a:t>
            </a:r>
            <a:r>
              <a:rPr lang="de-DE" dirty="0" err="1"/>
              <a:t>Leitendenbereich</a:t>
            </a:r>
            <a:r>
              <a:rPr lang="de-DE" dirty="0"/>
              <a:t> digital zur Verfügung.</a:t>
            </a:r>
            <a:endParaRPr lang="de-DE"/>
          </a:p>
          <a:p>
            <a:pPr>
              <a:spcAft>
                <a:spcPts val="600"/>
              </a:spcAft>
            </a:pPr>
            <a:endParaRPr lang="de-DE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DE" b="1" dirty="0">
                <a:hlinkClick r:id="rId4"/>
              </a:rPr>
              <a:t>Zum J+S-</a:t>
            </a:r>
            <a:r>
              <a:rPr lang="de-DE" b="1" dirty="0" err="1">
                <a:hlinkClick r:id="rId4"/>
              </a:rPr>
              <a:t>Loginbereich</a:t>
            </a:r>
            <a:endParaRPr lang="de-DE" b="1"/>
          </a:p>
          <a:p>
            <a:pPr>
              <a:spcAft>
                <a:spcPts val="600"/>
              </a:spcAft>
            </a:pPr>
            <a:r>
              <a:rPr lang="de-DE" b="1" dirty="0"/>
              <a:t>	</a:t>
            </a:r>
            <a:r>
              <a:rPr lang="de-DE" dirty="0"/>
              <a:t>Username: lagersport-trekking</a:t>
            </a:r>
            <a:br>
              <a:rPr lang="de-DE" dirty="0"/>
            </a:br>
            <a:r>
              <a:rPr lang="de-DE" dirty="0"/>
              <a:t>	Passwort: 4JiWg</a:t>
            </a:r>
            <a:endParaRPr lang="de-DE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endParaRPr lang="de-DE" b="1"/>
          </a:p>
          <a:p>
            <a:pPr>
              <a:spcAft>
                <a:spcPts val="600"/>
              </a:spcAft>
            </a:pPr>
            <a:endParaRPr lang="de-DE"/>
          </a:p>
          <a:p>
            <a:pPr>
              <a:spcAft>
                <a:spcPts val="600"/>
              </a:spcAft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C980-EB67-0470-8EEE-4E970B68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/>
              <a:t>Subventionsrelevante</a:t>
            </a:r>
            <a:r>
              <a:rPr lang="en-US" sz="2200" dirty="0"/>
              <a:t> J+S-</a:t>
            </a:r>
            <a:r>
              <a:rPr lang="en-US" sz="2200" dirty="0" err="1"/>
              <a:t>Gruppengrösse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6FB4-2B52-8A17-CB8D-77C944412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 dirty="0"/>
              <a:t>Die subventionsrelevante Gruppengrösse für J+S-Lager Lagersport/Trekking wurde erneut analysiert und nun auf </a:t>
            </a:r>
            <a:r>
              <a:rPr lang="de-CH" b="1" dirty="0"/>
              <a:t>16+16+16</a:t>
            </a:r>
            <a:r>
              <a:rPr lang="de-CH" dirty="0"/>
              <a:t> festgelegt. Diese erneute Anpassung der Gruppengrösse entspricht nun derjenigen, die auch für verwandte Sportarten wie Orientierungslauf gilt.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dirty="0"/>
              <a:t>Die subventionsrelevante Gruppengrösse hat keinen Einfluss auf die minimale </a:t>
            </a:r>
            <a:r>
              <a:rPr lang="de-CH" dirty="0" err="1"/>
              <a:t>Lagerteilneh-mendenanzahl</a:t>
            </a:r>
            <a:r>
              <a:rPr lang="de-CH" dirty="0"/>
              <a:t> von 12 Kinder oder Jugendlichen im Alter von 5 bis 20 Jahren.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A7CD-43EE-DB08-B4DD-39580F38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/>
          </a:p>
        </p:txBody>
      </p:sp>
      <p:pic>
        <p:nvPicPr>
          <p:cNvPr id="10" name="Bildplatzhalter 9" descr="Ein Bild, das Kleidung, Person, Gebäude, Gruppe enthält.&#10;&#10;KI-generierte Inhalte können fehlerhaft sein.">
            <a:extLst>
              <a:ext uri="{FF2B5EF4-FFF2-40B4-BE49-F238E27FC236}">
                <a16:creationId xmlns:a16="http://schemas.microsoft.com/office/drawing/2014/main" id="{439836F7-1379-36E3-8D6D-E8C5F0C523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00F54C0-2F65-4B68-8F10-0584C200DB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471-5502-5E43-646E-492E2372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333356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noProof="0"/>
              <a:t>Vielen dank für dein engagement!</a:t>
            </a:r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de-CH" noProof="0" dirty="0"/>
              <a:t>Digitale Sammlungen der PBS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559285"/>
            <a:ext cx="4834975" cy="19066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noProof="0" dirty="0"/>
              <a:t>Das «kleine </a:t>
            </a:r>
            <a:r>
              <a:rPr lang="de-CH" sz="1400" noProof="0" dirty="0" err="1"/>
              <a:t>cudesch</a:t>
            </a:r>
            <a:r>
              <a:rPr lang="de-CH" sz="1400" dirty="0"/>
              <a:t>»</a:t>
            </a:r>
            <a:r>
              <a:rPr lang="de-CH" sz="1400" noProof="0" dirty="0"/>
              <a:t> – die digitale Pfadi Toolbox mit den wichtigsten Punkten aus dem </a:t>
            </a:r>
            <a:r>
              <a:rPr lang="de-CH" sz="1400" noProof="0" dirty="0" err="1"/>
              <a:t>Cudesch</a:t>
            </a:r>
            <a:r>
              <a:rPr lang="de-CH" sz="1400" noProof="0" dirty="0"/>
              <a:t>.</a:t>
            </a:r>
          </a:p>
          <a:p>
            <a:endParaRPr lang="de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b="1" noProof="0" dirty="0">
                <a:sym typeface="Wingdings" panose="05000000000000000000" pitchFamily="2" charset="2"/>
                <a:hlinkClick r:id="rId4"/>
              </a:rPr>
              <a:t>zum </a:t>
            </a:r>
            <a:r>
              <a:rPr lang="de-CH" sz="1400" b="1" noProof="0" dirty="0" err="1">
                <a:sym typeface="Wingdings" panose="05000000000000000000" pitchFamily="2" charset="2"/>
                <a:hlinkClick r:id="rId4"/>
              </a:rPr>
              <a:t>cudeschin</a:t>
            </a:r>
            <a:endParaRPr lang="de-CH" sz="1400" b="1" noProof="0" dirty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559284"/>
            <a:ext cx="4880344" cy="19066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Das </a:t>
            </a:r>
            <a:r>
              <a:rPr lang="de-DE" sz="1400" noProof="0" dirty="0" err="1"/>
              <a:t>cudesch</a:t>
            </a:r>
            <a:r>
              <a:rPr lang="de-DE" sz="1400" noProof="0" dirty="0"/>
              <a:t> ist das zentrale Handbuch für deine Leitungstätigkeit in der Pfadi.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5"/>
              </a:rPr>
              <a:t>zum </a:t>
            </a:r>
            <a:r>
              <a:rPr lang="de-DE" sz="1400" b="1" dirty="0" err="1">
                <a:hlinkClick r:id="rId5"/>
              </a:rPr>
              <a:t>cudesch</a:t>
            </a:r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6"/>
              </a:rPr>
              <a:t>zum </a:t>
            </a:r>
            <a:r>
              <a:rPr lang="de-DE" sz="1400" b="1" dirty="0" err="1">
                <a:hlinkClick r:id="rId6"/>
              </a:rPr>
              <a:t>cudesch</a:t>
            </a:r>
            <a:r>
              <a:rPr lang="de-DE" sz="1400" b="1" dirty="0">
                <a:hlinkClick r:id="rId6"/>
              </a:rPr>
              <a:t> digital</a:t>
            </a:r>
            <a:endParaRPr lang="de-DE" sz="14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Das EHB wird den frisch gebackenen Expert*innen im Topkurs verteilt. Digital findest du die aktuelle Version aller Dokumente der Bundesebene.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7"/>
              </a:rPr>
              <a:t>zum digitalen EHB</a:t>
            </a:r>
            <a:endParaRPr lang="de-DE" sz="1400" b="1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Auf dem digitalen </a:t>
            </a:r>
            <a:r>
              <a:rPr lang="de-DE" sz="1400" noProof="0" dirty="0" err="1"/>
              <a:t>Coachportal</a:t>
            </a:r>
            <a:r>
              <a:rPr lang="de-DE" sz="1400" noProof="0" dirty="0"/>
              <a:t> finden Coaches alle aktuellen Unterlagen, die sie in ihrer </a:t>
            </a:r>
            <a:r>
              <a:rPr lang="de-DE" sz="1400" dirty="0" err="1"/>
              <a:t>Betreuungsl</a:t>
            </a:r>
            <a:r>
              <a:rPr lang="de-DE" sz="1400" noProof="0" dirty="0" err="1"/>
              <a:t>aufbahn</a:t>
            </a:r>
            <a:r>
              <a:rPr lang="de-DE" sz="1400" noProof="0" dirty="0"/>
              <a:t> brauchen.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8"/>
              </a:rPr>
              <a:t>zum </a:t>
            </a:r>
            <a:r>
              <a:rPr lang="de-DE" sz="1400" b="1" dirty="0" err="1">
                <a:hlinkClick r:id="rId8"/>
              </a:rPr>
              <a:t>Coachportal</a:t>
            </a:r>
            <a:endParaRPr lang="de-DE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2" y="237412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</a:rPr>
              <a:t>Leitende</a:t>
            </a:r>
            <a:endParaRPr lang="de-CH" b="1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5"/>
                </a:solidFill>
              </a:rPr>
              <a:t>Expert*innen</a:t>
            </a:r>
            <a:endParaRPr lang="de-CH" b="1">
              <a:solidFill>
                <a:schemeClr val="accent5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6"/>
                </a:solidFill>
              </a:rPr>
              <a:t>Coaches</a:t>
            </a:r>
            <a:endParaRPr lang="de-CH" b="1">
              <a:solidFill>
                <a:schemeClr val="accent6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ALPHA – Das Hilfsmittel für Abteilungsleitende voller Tipps und Tricks für den AL-Alltag mit ganz vielen Beispielunterlagen.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hlinkClick r:id="rId9"/>
              </a:rPr>
              <a:t>zum ALPHA   </a:t>
            </a:r>
            <a:r>
              <a:rPr lang="de-DE" sz="1400" b="1" dirty="0">
                <a:sym typeface="Wingdings" panose="05000000000000000000" pitchFamily="2" charset="2"/>
              </a:rPr>
              <a:t> </a:t>
            </a:r>
            <a:r>
              <a:rPr lang="de-DE" sz="1400" b="1" dirty="0">
                <a:sym typeface="Wingdings" panose="05000000000000000000" pitchFamily="2" charset="2"/>
                <a:hlinkClick r:id="rId10"/>
              </a:rPr>
              <a:t>zu den dazugehörigen Unterlagen</a:t>
            </a:r>
            <a:endParaRPr lang="de-DE" sz="1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3"/>
                </a:solidFill>
              </a:rPr>
              <a:t>AL</a:t>
            </a:r>
            <a:endParaRPr lang="de-CH" b="1">
              <a:solidFill>
                <a:schemeClr val="accent3"/>
              </a:solidFill>
            </a:endParaRPr>
          </a:p>
        </p:txBody>
      </p:sp>
      <p:sp>
        <p:nvSpPr>
          <p:cNvPr id="5" name="Welle 4">
            <a:extLst>
              <a:ext uri="{FF2B5EF4-FFF2-40B4-BE49-F238E27FC236}">
                <a16:creationId xmlns:a16="http://schemas.microsoft.com/office/drawing/2014/main" id="{E468DB65-BB4B-7AF0-7F86-37B879037EAF}"/>
              </a:ext>
            </a:extLst>
          </p:cNvPr>
          <p:cNvSpPr/>
          <p:nvPr/>
        </p:nvSpPr>
        <p:spPr>
          <a:xfrm rot="20743593">
            <a:off x="3520211" y="2362055"/>
            <a:ext cx="2505809" cy="863600"/>
          </a:xfrm>
          <a:prstGeom prst="wave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>
                <a:solidFill>
                  <a:schemeClr val="bg2"/>
                </a:solidFill>
              </a:rPr>
              <a:t>Die Inhalte im </a:t>
            </a:r>
            <a:r>
              <a:rPr lang="de-CH" sz="1400" dirty="0" err="1">
                <a:solidFill>
                  <a:schemeClr val="bg2"/>
                </a:solidFill>
              </a:rPr>
              <a:t>cudesch</a:t>
            </a:r>
            <a:r>
              <a:rPr lang="de-CH" sz="1400" dirty="0">
                <a:solidFill>
                  <a:schemeClr val="bg2"/>
                </a:solidFill>
              </a:rPr>
              <a:t> digital kommen im Dezember 2025.</a:t>
            </a:r>
            <a:endParaRPr lang="de-CH" sz="1400" dirty="0">
              <a:solidFill>
                <a:schemeClr val="bg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9357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7514F3-1BA2-7FBE-AA04-C4F92B02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FD9778-B620-5EF2-A2B3-BB7A2867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957E9-428F-C20B-89BC-FC794B50B9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918" y="464517"/>
            <a:ext cx="7816081" cy="1793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4000" dirty="0">
                <a:cs typeface="Arial"/>
              </a:rPr>
              <a:t>neue PBS-broschüren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FE62300-02ED-6538-8ED8-143B69C2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19" y="1468283"/>
            <a:ext cx="3138308" cy="447817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6C68E58-38DE-BB84-5CFB-9F697B70990F}"/>
              </a:ext>
            </a:extLst>
          </p:cNvPr>
          <p:cNvSpPr txBox="1"/>
          <p:nvPr/>
        </p:nvSpPr>
        <p:spPr>
          <a:xfrm>
            <a:off x="571919" y="6057631"/>
            <a:ext cx="31383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b="1" dirty="0">
                <a:sym typeface="Wingdings" panose="05000000000000000000" pitchFamily="2" charset="2"/>
                <a:hlinkClick r:id="rId3"/>
              </a:rPr>
              <a:t>zur neuen PTA-Broschüre</a:t>
            </a:r>
            <a:endParaRPr lang="de-CH" b="1" dirty="0"/>
          </a:p>
        </p:txBody>
      </p:sp>
      <p:pic>
        <p:nvPicPr>
          <p:cNvPr id="2" name="Grafik 1" descr="Ein Bild, das Text, Grafikdesign, Karte, Darstellung enthält.&#10;&#10;Beschreibung automatisch generiert.">
            <a:extLst>
              <a:ext uri="{FF2B5EF4-FFF2-40B4-BE49-F238E27FC236}">
                <a16:creationId xmlns:a16="http://schemas.microsoft.com/office/drawing/2014/main" id="{7CAF44D5-CA60-EC43-CAD0-8B5F577B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907" y="1467734"/>
            <a:ext cx="3152358" cy="44760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894A26E-10DA-F504-D3EF-A9FE9720481C}"/>
              </a:ext>
            </a:extLst>
          </p:cNvPr>
          <p:cNvSpPr txBox="1"/>
          <p:nvPr/>
        </p:nvSpPr>
        <p:spPr>
          <a:xfrm>
            <a:off x="4310735" y="6057630"/>
            <a:ext cx="39549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b="1" dirty="0">
                <a:hlinkClick r:id="rId5"/>
              </a:rPr>
              <a:t>zur neuen Biberstufen-Broschüre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3274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Hilfsmittel für kindergerechte Aktivitäten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6" y="2098525"/>
            <a:ext cx="6025831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520000"/>
            <a:r>
              <a:rPr lang="de-DE" dirty="0">
                <a:hlinkClick r:id="rId3"/>
              </a:rPr>
              <a:t>Die Biber – mit Freude dabei!</a:t>
            </a:r>
            <a:endParaRPr lang="de-DE" dirty="0"/>
          </a:p>
          <a:p>
            <a:pPr marL="2520000"/>
            <a:r>
              <a:rPr lang="de-DE" dirty="0">
                <a:hlinkClick r:id="rId4"/>
              </a:rPr>
              <a:t>Bilderbuch Mauna &amp; Sori</a:t>
            </a:r>
            <a:endParaRPr lang="de-DE" dirty="0"/>
          </a:p>
          <a:p>
            <a:pPr marL="2520000"/>
            <a:r>
              <a:rPr lang="de-DE" dirty="0">
                <a:hlinkClick r:id="rId5"/>
              </a:rPr>
              <a:t>Kartenset für Biberleitende</a:t>
            </a:r>
            <a:br>
              <a:rPr lang="de-DE" dirty="0">
                <a:hlinkClick r:id="rId5"/>
              </a:rPr>
            </a:br>
            <a:r>
              <a:rPr lang="de-DE" dirty="0">
                <a:hlinkClick r:id="rId6"/>
              </a:rPr>
              <a:t>Biberstufen-Broschüre</a:t>
            </a:r>
            <a:endParaRPr lang="de-DE" dirty="0">
              <a:hlinkClick r:id="rId5"/>
            </a:endParaRPr>
          </a:p>
          <a:p>
            <a:pPr marL="2520000"/>
            <a:r>
              <a:rPr lang="de-DE" dirty="0">
                <a:hlinkClick r:id="rId7"/>
              </a:rPr>
              <a:t>Downloadbereich Biberstufe 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75" y="2305050"/>
            <a:ext cx="2570486" cy="1178706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6000"/>
            <a:r>
              <a:rPr lang="de-DE" dirty="0">
                <a:hlinkClick r:id="rId9"/>
              </a:rPr>
              <a:t>Die Wölfe – </a:t>
            </a:r>
            <a:r>
              <a:rPr lang="de-DE" dirty="0" err="1">
                <a:hlinkClick r:id="rId9"/>
              </a:rPr>
              <a:t>mis</a:t>
            </a:r>
            <a:r>
              <a:rPr lang="de-DE" dirty="0">
                <a:hlinkClick r:id="rId9"/>
              </a:rPr>
              <a:t> </a:t>
            </a:r>
            <a:r>
              <a:rPr lang="de-DE" dirty="0" err="1">
                <a:hlinkClick r:id="rId9"/>
              </a:rPr>
              <a:t>bescht</a:t>
            </a:r>
            <a:r>
              <a:rPr lang="de-DE" dirty="0">
                <a:hlinkClick r:id="rId9"/>
              </a:rPr>
              <a:t>!</a:t>
            </a:r>
            <a:endParaRPr lang="de-DE" dirty="0"/>
          </a:p>
          <a:p>
            <a:pPr marL="36000"/>
            <a:r>
              <a:rPr lang="de-CH" dirty="0">
                <a:hlinkClick r:id="rId10"/>
              </a:rPr>
              <a:t>Begleitbüchlein «</a:t>
            </a:r>
            <a:r>
              <a:rPr lang="de-CH" dirty="0" err="1">
                <a:hlinkClick r:id="rId10"/>
              </a:rPr>
              <a:t>Gueti</a:t>
            </a:r>
            <a:r>
              <a:rPr lang="de-CH" dirty="0">
                <a:hlinkClick r:id="rId10"/>
              </a:rPr>
              <a:t> Jagd»</a:t>
            </a:r>
            <a:endParaRPr lang="de-CH" dirty="0"/>
          </a:p>
          <a:p>
            <a:pPr marL="36000"/>
            <a:r>
              <a:rPr lang="de-CH" dirty="0" err="1">
                <a:hlinkClick r:id="rId11"/>
              </a:rPr>
              <a:t>cudesch</a:t>
            </a:r>
            <a:r>
              <a:rPr lang="de-CH" dirty="0">
                <a:hlinkClick r:id="rId11"/>
              </a:rPr>
              <a:t>-Broschüre Wolfsstufe</a:t>
            </a:r>
            <a:endParaRPr lang="de-CH" dirty="0"/>
          </a:p>
          <a:p>
            <a:pPr marL="36000"/>
            <a:r>
              <a:rPr lang="de-CH" dirty="0">
                <a:hlinkClick r:id="rId12"/>
              </a:rPr>
              <a:t>Downloadbereich Wolfsstufe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4600" y="2098525"/>
            <a:ext cx="1777443" cy="1591161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J+S Lernbausteine</a:t>
            </a:r>
            <a:endParaRPr lang="de-DE" dirty="0">
              <a:hlinkClick r:id="rId1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14"/>
              </a:rPr>
              <a:t>Kinder verstehen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15"/>
              </a:rPr>
              <a:t>Kinder fördern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16"/>
              </a:rPr>
              <a:t>Kindergerecht vermitteln</a:t>
            </a:r>
            <a:endParaRPr lang="de-DE" dirty="0"/>
          </a:p>
          <a:p>
            <a:endParaRPr lang="de-DE" dirty="0"/>
          </a:p>
          <a:p>
            <a:r>
              <a:rPr lang="de-DE" dirty="0"/>
              <a:t>J+S-Broschüren Kindersport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F2A8-D30E-1B4D-5170-C3B2CEDC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Arial"/>
              </a:rPr>
              <a:t>Neue </a:t>
            </a:r>
            <a:r>
              <a:rPr lang="en-US" sz="3600" dirty="0" err="1">
                <a:cs typeface="Arial"/>
              </a:rPr>
              <a:t>Hilfsmittel</a:t>
            </a:r>
            <a:r>
              <a:rPr lang="en-US" sz="3600" dirty="0">
                <a:cs typeface="Arial"/>
              </a:rPr>
              <a:t> für </a:t>
            </a:r>
            <a:r>
              <a:rPr lang="en-US" sz="3600" dirty="0" err="1">
                <a:cs typeface="Arial"/>
              </a:rPr>
              <a:t>mehr</a:t>
            </a:r>
            <a:r>
              <a:rPr lang="en-US" sz="3600" dirty="0">
                <a:cs typeface="Arial"/>
              </a:rPr>
              <a:t> </a:t>
            </a:r>
            <a:r>
              <a:rPr lang="en-US" sz="3600" dirty="0" err="1">
                <a:cs typeface="Arial"/>
              </a:rPr>
              <a:t>Umweltschutz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15FDF-2EE0-6C96-79A9-35D923443F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8FE11-8A5B-46DF-183B-05AF817BB7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10" name="Bildplatzhalter 9" descr="Ein Bild, das draußen, Baum, Pflanze, Dschungel enthält.&#10;&#10;KI-generierte Inhalte können fehlerhaft sein.">
            <a:extLst>
              <a:ext uri="{FF2B5EF4-FFF2-40B4-BE49-F238E27FC236}">
                <a16:creationId xmlns:a16="http://schemas.microsoft.com/office/drawing/2014/main" id="{226A0E88-CFCA-4571-5F4C-D9CBD5026B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16DF33-5AD8-3024-A89C-C0FBAC0353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3231B4-687B-2E99-8A1A-66F8C9BDA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858702"/>
            <a:ext cx="5256000" cy="3128097"/>
          </a:xfrm>
        </p:spPr>
        <p:txBody>
          <a:bodyPr/>
          <a:lstStyle/>
          <a:p>
            <a:r>
              <a:rPr lang="de-CH" dirty="0"/>
              <a:t>Fragst du dich, wie du </a:t>
            </a:r>
            <a:r>
              <a:rPr lang="de-CH" b="1" dirty="0"/>
              <a:t>hinsichtlich Aktivitäten- und Lagerplanung</a:t>
            </a:r>
            <a:r>
              <a:rPr lang="de-CH" dirty="0"/>
              <a:t> den Umweltschutz noch besser berücksichtigen kannst?</a:t>
            </a:r>
          </a:p>
          <a:p>
            <a:endParaRPr lang="de-CH" dirty="0"/>
          </a:p>
          <a:p>
            <a:r>
              <a:rPr lang="de-CH" dirty="0"/>
              <a:t>Der Fachbereich Natur und Umwelt hat neue Merkblätter zu den Themen </a:t>
            </a:r>
            <a:r>
              <a:rPr lang="de-CH" b="1" dirty="0"/>
              <a:t>Gewässerschutz, Naturschutz und Waldschutz </a:t>
            </a:r>
            <a:r>
              <a:rPr lang="de-CH" dirty="0"/>
              <a:t>erarbeitet. Diese stehen dir für die Lagerplanung sowie für die Vermittlung in Kursen und im Pfadi-Alltag ab sofort im </a:t>
            </a:r>
            <a:r>
              <a:rPr lang="de-CH" dirty="0">
                <a:hlinkClick r:id="rId3"/>
              </a:rPr>
              <a:t>Downloadbereich</a:t>
            </a:r>
            <a:r>
              <a:rPr lang="de-CH" dirty="0"/>
              <a:t> der PBS-Website zur Verfügung.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FBC60-448C-7C97-0125-A033D715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/>
              <a:t>MF-THEMA FASZINATION LAGER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5878E28-56CF-A20D-C9BB-E17A840F2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CH" sz="1700" i="1"/>
              <a:t>«Einmalige Erlebnisse in der Gruppe, magische Momente am Lagerfeuer und aufregende Aktivitäten in der Natur.»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7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CH" sz="1700"/>
              <a:t>In den kommenden 2 Jahren steht bei J+S die Faszination Lager im Zentrum. Dafür gibt es eigens eine Rubrik «Lager» auf mobilesport.ch und einen Lernbaustein «Faszination Lager», in denen du als Ergänzung zu unseren </a:t>
            </a:r>
            <a:r>
              <a:rPr lang="de-CH" sz="1700" err="1">
                <a:hlinkClick r:id="rId2"/>
              </a:rPr>
              <a:t>Pfadiunterlagen</a:t>
            </a:r>
            <a:r>
              <a:rPr lang="de-CH" sz="1700"/>
              <a:t> stöbern kannst.</a:t>
            </a:r>
            <a:br>
              <a:rPr lang="de-CH" sz="1700"/>
            </a:br>
            <a:endParaRPr lang="de-CH" sz="17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sz="1700" b="1">
                <a:hlinkClick r:id="rId3"/>
              </a:rPr>
              <a:t>Faszination Lager (jugendundsport.ch)</a:t>
            </a:r>
            <a:endParaRPr lang="de-CH" sz="1700" b="1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sz="1700" b="1">
                <a:hlinkClick r:id="rId4"/>
              </a:rPr>
              <a:t>Wertvolle Lager: «Ein Lager planen – Schritt für Schritt» mobilesport.ch</a:t>
            </a:r>
            <a:endParaRPr lang="de-DE" sz="1700" b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C74F05-D30B-83DB-BEF2-B90E55B6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de-CH"/>
          </a:p>
        </p:txBody>
      </p:sp>
      <p:pic>
        <p:nvPicPr>
          <p:cNvPr id="10" name="Bildplatzhalter 9" descr="Ein Bild, das Himmel, Wolke, Baum, Cartoon enthält.&#10;&#10;Automatisch generierte Beschreibung">
            <a:extLst>
              <a:ext uri="{FF2B5EF4-FFF2-40B4-BE49-F238E27FC236}">
                <a16:creationId xmlns:a16="http://schemas.microsoft.com/office/drawing/2014/main" id="{905BB327-E9E0-EA0A-FB05-54679B009D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r="17880" b="-1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A0E585F-2578-E6AA-4D0D-E2226F23B3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9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516B5-37C8-BF96-2C72-453B2480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800" dirty="0"/>
              <a:t>Ergänzende Bewegungsblöcke im J+S-Lager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255931-97B8-A6A8-A599-F1F1B34564E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B752BC-3D97-D181-ADA9-1A146C6C8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97D85CCD-1CDB-B9F2-BD21-5E4369D241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r="1" b="1"/>
          <a:stretch>
            <a:fillRect/>
          </a:stretch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7EE5B47-29FC-F590-1DCC-9A49306436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7E8997D-AF1D-D1E3-E8E5-A68805645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CH" sz="1600" dirty="0"/>
              <a:t>Zur Gestaltung von </a:t>
            </a:r>
            <a:r>
              <a:rPr lang="de-CH" sz="1600" b="1" dirty="0"/>
              <a:t>abwechslungsreichen und attraktiven Lagern </a:t>
            </a:r>
            <a:r>
              <a:rPr lang="de-CH" sz="1600" dirty="0"/>
              <a:t>gibt es neu die Möglichkeit, </a:t>
            </a:r>
            <a:r>
              <a:rPr lang="de-CH" sz="1600" b="1" dirty="0"/>
              <a:t>ergänzende Bewegungsblöcke als J+S-Aktivität </a:t>
            </a:r>
            <a:r>
              <a:rPr lang="de-CH" sz="1600" dirty="0"/>
              <a:t>einzuplanen. Diese bieten die Chance, Aktivitäten aus anderen J+S-Sportarten mit </a:t>
            </a:r>
            <a:r>
              <a:rPr lang="de-CH" sz="1600" b="1" dirty="0"/>
              <a:t>besonderen Sicherheitsbestimmungen</a:t>
            </a:r>
            <a:r>
              <a:rPr lang="de-CH" sz="1600" dirty="0"/>
              <a:t> oder von </a:t>
            </a:r>
            <a:r>
              <a:rPr lang="de-CH" sz="1600" b="1" dirty="0"/>
              <a:t>kommerziellen Anbietern </a:t>
            </a:r>
            <a:r>
              <a:rPr lang="de-CH" sz="1600" dirty="0"/>
              <a:t>(z. B. Besuch im Hochseilgarten) unter bestimmten Bedingungen anzubieten. Ergänzende Bewegungsblöcke sind keine Anforderung an ein J+S-Lager und müssen von Lagerleitenden und Coaches sorgfältig geprüft werden.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CH" sz="1600" dirty="0"/>
              <a:t>Alle Details findest du auf der J+S-Homepage </a:t>
            </a:r>
            <a:r>
              <a:rPr lang="de-CH" sz="1600" b="1" i="1" dirty="0">
                <a:hlinkClick r:id="rId3"/>
              </a:rPr>
              <a:t>«Sicherheit in Lagersport/Trekking»</a:t>
            </a:r>
            <a:r>
              <a:rPr lang="de-CH" sz="1600" dirty="0"/>
              <a:t> und im </a:t>
            </a:r>
            <a:r>
              <a:rPr lang="de-CH" sz="1600" b="1" i="1" dirty="0">
                <a:hlinkClick r:id="rId4"/>
              </a:rPr>
              <a:t>Unfallpräventionsmerkblatt Lagersport/Trekking</a:t>
            </a:r>
            <a:r>
              <a:rPr lang="de-CH" sz="16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</p:txBody>
      </p:sp>
    </p:spTree>
    <p:extLst>
      <p:ext uri="{BB962C8B-B14F-4D97-AF65-F5344CB8AC3E}">
        <p14:creationId xmlns:p14="http://schemas.microsoft.com/office/powerpoint/2010/main" val="262522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4A813C7-7CCF-99B1-5763-56E69777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500" dirty="0"/>
              <a:t>I. Sicherheit in Lagersport/</a:t>
            </a:r>
            <a:r>
              <a:rPr lang="de-CH" sz="2500" dirty="0" err="1"/>
              <a:t>TRekking</a:t>
            </a:r>
            <a:endParaRPr lang="de-CH" sz="25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7A279-0EA3-FCC0-B7AF-9E9B46F11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 dirty="0"/>
              <a:t>Die J+S-Homepage «Sicherheit in Lagersport/Trekking» wurde komplett überarbeitet und bietet nun eine </a:t>
            </a:r>
            <a:r>
              <a:rPr lang="de-CH" b="1" dirty="0"/>
              <a:t>wertvolle Entscheidungshilfe </a:t>
            </a:r>
            <a:r>
              <a:rPr lang="de-CH" dirty="0"/>
              <a:t>zur Auswahl von Aktivitäten.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dirty="0"/>
              <a:t>Diese hilft Lagerleitenden und Coaches, das individuelle </a:t>
            </a:r>
            <a:r>
              <a:rPr lang="de-CH" b="1" dirty="0"/>
              <a:t>Erfahrungslevel</a:t>
            </a:r>
            <a:r>
              <a:rPr lang="de-CH" dirty="0"/>
              <a:t>, die geltenden </a:t>
            </a:r>
            <a:r>
              <a:rPr lang="de-CH" b="1" dirty="0"/>
              <a:t>Sicherheitsvorschriften</a:t>
            </a:r>
            <a:r>
              <a:rPr lang="de-CH" dirty="0"/>
              <a:t> und situativen </a:t>
            </a:r>
            <a:r>
              <a:rPr lang="de-CH" b="1" dirty="0"/>
              <a:t>Gruppendynamik</a:t>
            </a:r>
            <a:r>
              <a:rPr lang="de-CH" dirty="0"/>
              <a:t> besser zu bewerten und die passende Aktivität zu finden.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b="1" i="1" dirty="0">
                <a:sym typeface="Wingdings" panose="05000000000000000000" pitchFamily="2" charset="2"/>
                <a:hlinkClick r:id="rId2"/>
              </a:rPr>
              <a:t> Zur Entscheidungshilfe</a:t>
            </a:r>
            <a:endParaRPr lang="de-CH" b="1" i="1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6A3AE77-237B-AC0F-2202-E92B76C0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96355-62BD-2C8E-4117-D59E9A53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CH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149BDC2F-44A9-D051-837C-B8CF261189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r="6685" b="-1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09E2466-179C-BD96-D57D-D528D0D5BB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1F7923-22B7-81F7-D445-80F65ED8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12048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28A4E05-4EC9-D319-B9E3-EFB76CD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/>
              <a:t>II. Sicherheit in Lagersport/</a:t>
            </a:r>
            <a:r>
              <a:rPr lang="de-CH" sz="2800" dirty="0" err="1"/>
              <a:t>TRekking</a:t>
            </a:r>
            <a:endParaRPr lang="de-CH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7DA6F-6BB6-B931-E43E-0B6A2AC0D5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C5D878-A582-F246-9FF6-7830F598CB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14" name="Bildplatzhalter 13" descr="Ein Bild, das draußen, Sport, Baum, Wasser enthält.&#10;&#10;KI-generierte Inhalte können fehlerhaft sein.">
            <a:extLst>
              <a:ext uri="{FF2B5EF4-FFF2-40B4-BE49-F238E27FC236}">
                <a16:creationId xmlns:a16="http://schemas.microsoft.com/office/drawing/2014/main" id="{68929549-B234-BF17-7045-CA63C2065D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r="26569"/>
          <a:stretch>
            <a:fillRect/>
          </a:stretch>
        </p:blipFill>
        <p:spPr/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0320A66-226D-4D36-32E2-67AD99D9F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B887C8E-E1D6-860C-6B4E-3AE3C4948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4255350"/>
          </a:xfrm>
        </p:spPr>
        <p:txBody>
          <a:bodyPr/>
          <a:lstStyle/>
          <a:p>
            <a:r>
              <a:rPr lang="de-CH" dirty="0"/>
              <a:t>Das Merkblatt </a:t>
            </a:r>
            <a:r>
              <a:rPr lang="de-CH" b="1" dirty="0"/>
              <a:t>«Unfallprävention und Sicherheitsanforderungen in Lagersport/Trekking» </a:t>
            </a:r>
            <a:r>
              <a:rPr lang="de-CH" dirty="0"/>
              <a:t>wurde grundlegend überarbeitet und die Anwendung vereinfacht.</a:t>
            </a:r>
          </a:p>
          <a:p>
            <a:r>
              <a:rPr lang="de-CH" dirty="0"/>
              <a:t>Es berücksichtigt nun einerseits die neuen ergänzenden Bewegungsblöcke und ist andererseits vollständig mit den Richtlinien im </a:t>
            </a:r>
            <a:r>
              <a:rPr lang="de-CH" b="1" dirty="0"/>
              <a:t>allgemeinen Unfallpräventionsmerkblatt </a:t>
            </a:r>
            <a:r>
              <a:rPr lang="de-CH" dirty="0"/>
              <a:t>abgeglichen. Das Ergebnis: Ein Merkblatt, das künftig alle sicherheitsrelevanten J+S-Bestimmungen vereinbart. Bitte stellt sicher, dass ihr bei eurer Lagerplanung stets mit den aktuellen Unterlagen arbeitet!</a:t>
            </a:r>
            <a:br>
              <a:rPr lang="de-CH" dirty="0">
                <a:highlight>
                  <a:srgbClr val="FFFF00"/>
                </a:highlight>
              </a:rPr>
            </a:br>
            <a:endParaRPr lang="de-CH" dirty="0">
              <a:highlight>
                <a:srgbClr val="FFFF00"/>
              </a:highlight>
            </a:endParaRPr>
          </a:p>
          <a:p>
            <a:r>
              <a:rPr lang="de-CH" b="1" i="1" dirty="0">
                <a:sym typeface="Wingdings" panose="05000000000000000000" pitchFamily="2" charset="2"/>
                <a:hlinkClick r:id="rId3"/>
              </a:rPr>
              <a:t> Zum neuen Merkblatt</a:t>
            </a:r>
            <a:endParaRPr lang="de-CH" b="1" i="1" dirty="0"/>
          </a:p>
        </p:txBody>
      </p:sp>
    </p:spTree>
    <p:extLst>
      <p:ext uri="{BB962C8B-B14F-4D97-AF65-F5344CB8AC3E}">
        <p14:creationId xmlns:p14="http://schemas.microsoft.com/office/powerpoint/2010/main" val="163743251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590DAF8F1552449A96A920AE7078BB" ma:contentTypeVersion="19" ma:contentTypeDescription="Ein neues Dokument erstellen." ma:contentTypeScope="" ma:versionID="ae4cb63aa5feab9bf18b6966cc723374">
  <xsd:schema xmlns:xsd="http://www.w3.org/2001/XMLSchema" xmlns:xs="http://www.w3.org/2001/XMLSchema" xmlns:p="http://schemas.microsoft.com/office/2006/metadata/properties" xmlns:ns2="2149664b-d0f4-4868-abbc-a3c311aa2687" xmlns:ns3="6418dcc8-3023-49bf-bf0e-8cab87aff8fa" targetNamespace="http://schemas.microsoft.com/office/2006/metadata/properties" ma:root="true" ma:fieldsID="c2ee5fd26b5370371a21bf561f87c325" ns2:_="" ns3:_="">
    <xsd:import namespace="2149664b-d0f4-4868-abbc-a3c311aa2687"/>
    <xsd:import namespace="6418dcc8-3023-49bf-bf0e-8cab87aff8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9664b-d0f4-4868-abbc-a3c311aa2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8dcc8-3023-49bf-bf0e-8cab87aff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becd4f-2bfa-4f87-843c-d9422211c3a9}" ma:internalName="TaxCatchAll" ma:showField="CatchAllData" ma:web="6418dcc8-3023-49bf-bf0e-8cab87aff8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18dcc8-3023-49bf-bf0e-8cab87aff8fa">
      <UserInfo>
        <DisplayName/>
        <AccountId xsi:nil="true"/>
        <AccountType/>
      </UserInfo>
    </SharedWithUsers>
    <TaxCatchAll xmlns="6418dcc8-3023-49bf-bf0e-8cab87aff8fa" xsi:nil="true"/>
    <lcf76f155ced4ddcb4097134ff3c332f xmlns="2149664b-d0f4-4868-abbc-a3c311aa26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424EDA-262B-4A71-8B72-0E20ABD5E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9664b-d0f4-4868-abbc-a3c311aa2687"/>
    <ds:schemaRef ds:uri="6418dcc8-3023-49bf-bf0e-8cab87aff8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purl.org/dc/dcmitype/"/>
    <ds:schemaRef ds:uri="2149664b-d0f4-4868-abbc-a3c311aa2687"/>
    <ds:schemaRef ds:uri="6418dcc8-3023-49bf-bf0e-8cab87aff8fa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940</Words>
  <Application>Microsoft Office PowerPoint</Application>
  <PresentationFormat>Breitbild</PresentationFormat>
  <Paragraphs>131</Paragraphs>
  <Slides>13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Symbol</vt:lpstr>
      <vt:lpstr>Wingdings</vt:lpstr>
      <vt:lpstr>Benutzerdefiniertes Design</vt:lpstr>
      <vt:lpstr>Wichtiges von PBS und J+S</vt:lpstr>
      <vt:lpstr>Digitale Sammlungen der PBS</vt:lpstr>
      <vt:lpstr>PowerPoint-Präsentation</vt:lpstr>
      <vt:lpstr>Hilfsmittel für kindergerechte Aktivitäten</vt:lpstr>
      <vt:lpstr>Neue Hilfsmittel für mehr Umweltschutz</vt:lpstr>
      <vt:lpstr>MF-THEMA FASZINATION LAGER</vt:lpstr>
      <vt:lpstr>Ergänzende Bewegungsblöcke im J+S-Lager</vt:lpstr>
      <vt:lpstr>I. Sicherheit in Lagersport/TRekking</vt:lpstr>
      <vt:lpstr>II. Sicherheit in Lagersport/TRekking</vt:lpstr>
      <vt:lpstr>Unterlagen rund Um Sicherheit</vt:lpstr>
      <vt:lpstr>J+S-Dokumente digital</vt:lpstr>
      <vt:lpstr>Subventionsrelevante J+S-Gruppengrösse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Celia Roduner / Aurea</cp:lastModifiedBy>
  <cp:revision>33</cp:revision>
  <dcterms:created xsi:type="dcterms:W3CDTF">2022-11-25T14:41:05Z</dcterms:created>
  <dcterms:modified xsi:type="dcterms:W3CDTF">2025-11-05T09:48:12Z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0x0101006F590DAF8F1552449A96A920AE7078BB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