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21"/>
  </p:notesMasterIdLst>
  <p:handoutMasterIdLst>
    <p:handoutMasterId r:id="rId22"/>
  </p:handoutMasterIdLst>
  <p:sldIdLst>
    <p:sldId id="286" r:id="rId5"/>
    <p:sldId id="296" r:id="rId6"/>
    <p:sldId id="281" r:id="rId7"/>
    <p:sldId id="282" r:id="rId8"/>
    <p:sldId id="289" r:id="rId9"/>
    <p:sldId id="290" r:id="rId10"/>
    <p:sldId id="291" r:id="rId11"/>
    <p:sldId id="293" r:id="rId12"/>
    <p:sldId id="292" r:id="rId13"/>
    <p:sldId id="298" r:id="rId14"/>
    <p:sldId id="299" r:id="rId15"/>
    <p:sldId id="294" r:id="rId16"/>
    <p:sldId id="295" r:id="rId17"/>
    <p:sldId id="301" r:id="rId18"/>
    <p:sldId id="297" r:id="rId19"/>
    <p:sldId id="285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3F3"/>
    <a:srgbClr val="E5EAE9"/>
    <a:srgbClr val="E1DBD5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870" autoAdjust="0"/>
  </p:normalViewPr>
  <p:slideViewPr>
    <p:cSldViewPr showGuides="1">
      <p:cViewPr varScale="1">
        <p:scale>
          <a:sx n="141" d="100"/>
          <a:sy n="141" d="100"/>
        </p:scale>
        <p:origin x="1014" y="96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16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0" d="100"/>
          <a:sy n="120" d="100"/>
        </p:scale>
        <p:origin x="496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rina Bosshard / Circonflexe" userId="c444e305-e499-476e-ad13-1ebca67bb50b" providerId="ADAL" clId="{D780A618-22FE-454A-AEA0-EDC406EA1EF1}"/>
    <pc:docChg chg="undo custSel addSld delSld modSld sldOrd">
      <pc:chgData name="Sabrina Bosshard / Circonflexe" userId="c444e305-e499-476e-ad13-1ebca67bb50b" providerId="ADAL" clId="{D780A618-22FE-454A-AEA0-EDC406EA1EF1}" dt="2023-01-11T15:03:04.818" v="2235" actId="478"/>
      <pc:docMkLst>
        <pc:docMk/>
      </pc:docMkLst>
      <pc:sldChg chg="modSp mod modNotesTx">
        <pc:chgData name="Sabrina Bosshard / Circonflexe" userId="c444e305-e499-476e-ad13-1ebca67bb50b" providerId="ADAL" clId="{D780A618-22FE-454A-AEA0-EDC406EA1EF1}" dt="2023-01-11T14:35:53.365" v="1281"/>
        <pc:sldMkLst>
          <pc:docMk/>
          <pc:sldMk cId="4221179289" sldId="281"/>
        </pc:sldMkLst>
        <pc:spChg chg="mod">
          <ac:chgData name="Sabrina Bosshard / Circonflexe" userId="c444e305-e499-476e-ad13-1ebca67bb50b" providerId="ADAL" clId="{D780A618-22FE-454A-AEA0-EDC406EA1EF1}" dt="2023-01-11T14:33:34.071" v="1209" actId="313"/>
          <ac:spMkLst>
            <pc:docMk/>
            <pc:sldMk cId="4221179289" sldId="281"/>
            <ac:spMk id="8" creationId="{0E2317B7-A8B1-4326-9021-C1B271C29FE0}"/>
          </ac:spMkLst>
        </pc:spChg>
      </pc:sldChg>
      <pc:sldChg chg="modNotesTx">
        <pc:chgData name="Sabrina Bosshard / Circonflexe" userId="c444e305-e499-476e-ad13-1ebca67bb50b" providerId="ADAL" clId="{D780A618-22FE-454A-AEA0-EDC406EA1EF1}" dt="2023-01-11T14:37:33.945" v="1282"/>
        <pc:sldMkLst>
          <pc:docMk/>
          <pc:sldMk cId="3763935794" sldId="282"/>
        </pc:sldMkLst>
      </pc:sldChg>
      <pc:sldChg chg="delSp mod">
        <pc:chgData name="Sabrina Bosshard / Circonflexe" userId="c444e305-e499-476e-ad13-1ebca67bb50b" providerId="ADAL" clId="{D780A618-22FE-454A-AEA0-EDC406EA1EF1}" dt="2023-01-11T15:03:04.818" v="2235" actId="478"/>
        <pc:sldMkLst>
          <pc:docMk/>
          <pc:sldMk cId="787367920" sldId="290"/>
        </pc:sldMkLst>
        <pc:spChg chg="del">
          <ac:chgData name="Sabrina Bosshard / Circonflexe" userId="c444e305-e499-476e-ad13-1ebca67bb50b" providerId="ADAL" clId="{D780A618-22FE-454A-AEA0-EDC406EA1EF1}" dt="2023-01-11T15:03:04.818" v="2235" actId="478"/>
          <ac:spMkLst>
            <pc:docMk/>
            <pc:sldMk cId="787367920" sldId="290"/>
            <ac:spMk id="4" creationId="{5F29F0D5-24E4-487E-405E-F11A31E1656D}"/>
          </ac:spMkLst>
        </pc:spChg>
      </pc:sldChg>
      <pc:sldChg chg="modSp modNotesTx">
        <pc:chgData name="Sabrina Bosshard / Circonflexe" userId="c444e305-e499-476e-ad13-1ebca67bb50b" providerId="ADAL" clId="{D780A618-22FE-454A-AEA0-EDC406EA1EF1}" dt="2023-01-11T14:59:11.682" v="2172" actId="14826"/>
        <pc:sldMkLst>
          <pc:docMk/>
          <pc:sldMk cId="3282096239" sldId="291"/>
        </pc:sldMkLst>
        <pc:picChg chg="mod">
          <ac:chgData name="Sabrina Bosshard / Circonflexe" userId="c444e305-e499-476e-ad13-1ebca67bb50b" providerId="ADAL" clId="{D780A618-22FE-454A-AEA0-EDC406EA1EF1}" dt="2023-01-11T14:59:11.682" v="2172" actId="14826"/>
          <ac:picMkLst>
            <pc:docMk/>
            <pc:sldMk cId="3282096239" sldId="291"/>
            <ac:picMk id="10" creationId="{B0738DC1-87B0-0352-16F0-AD89969CEE85}"/>
          </ac:picMkLst>
        </pc:picChg>
      </pc:sldChg>
      <pc:sldChg chg="delSp modSp mod">
        <pc:chgData name="Sabrina Bosshard / Circonflexe" userId="c444e305-e499-476e-ad13-1ebca67bb50b" providerId="ADAL" clId="{D780A618-22FE-454A-AEA0-EDC406EA1EF1}" dt="2023-01-11T15:02:56.241" v="2234" actId="478"/>
        <pc:sldMkLst>
          <pc:docMk/>
          <pc:sldMk cId="4119114465" sldId="293"/>
        </pc:sldMkLst>
        <pc:spChg chg="mod">
          <ac:chgData name="Sabrina Bosshard / Circonflexe" userId="c444e305-e499-476e-ad13-1ebca67bb50b" providerId="ADAL" clId="{D780A618-22FE-454A-AEA0-EDC406EA1EF1}" dt="2023-01-11T15:02:54.070" v="2233" actId="20577"/>
          <ac:spMkLst>
            <pc:docMk/>
            <pc:sldMk cId="4119114465" sldId="293"/>
            <ac:spMk id="3" creationId="{C09DED88-B386-762E-59BD-6B974F88D4EC}"/>
          </ac:spMkLst>
        </pc:spChg>
        <pc:spChg chg="del">
          <ac:chgData name="Sabrina Bosshard / Circonflexe" userId="c444e305-e499-476e-ad13-1ebca67bb50b" providerId="ADAL" clId="{D780A618-22FE-454A-AEA0-EDC406EA1EF1}" dt="2023-01-11T15:02:56.241" v="2234" actId="478"/>
          <ac:spMkLst>
            <pc:docMk/>
            <pc:sldMk cId="4119114465" sldId="293"/>
            <ac:spMk id="4" creationId="{44550A11-3825-5678-1C96-A90B127F0CD1}"/>
          </ac:spMkLst>
        </pc:spChg>
      </pc:sldChg>
      <pc:sldChg chg="addSp delSp modSp mod ord modClrScheme chgLayout">
        <pc:chgData name="Sabrina Bosshard / Circonflexe" userId="c444e305-e499-476e-ad13-1ebca67bb50b" providerId="ADAL" clId="{D780A618-22FE-454A-AEA0-EDC406EA1EF1}" dt="2023-01-11T14:28:31.642" v="1107" actId="478"/>
        <pc:sldMkLst>
          <pc:docMk/>
          <pc:sldMk cId="3376864676" sldId="294"/>
        </pc:sldMkLst>
        <pc:spChg chg="mod">
          <ac:chgData name="Sabrina Bosshard / Circonflexe" userId="c444e305-e499-476e-ad13-1ebca67bb50b" providerId="ADAL" clId="{D780A618-22FE-454A-AEA0-EDC406EA1EF1}" dt="2023-01-11T14:00:38.667" v="320" actId="26606"/>
          <ac:spMkLst>
            <pc:docMk/>
            <pc:sldMk cId="3376864676" sldId="294"/>
            <ac:spMk id="2" creationId="{57933CD6-8FFC-08BE-9BA0-FD68D3852A52}"/>
          </ac:spMkLst>
        </pc:spChg>
        <pc:spChg chg="mod ord">
          <ac:chgData name="Sabrina Bosshard / Circonflexe" userId="c444e305-e499-476e-ad13-1ebca67bb50b" providerId="ADAL" clId="{D780A618-22FE-454A-AEA0-EDC406EA1EF1}" dt="2023-01-11T14:00:38.667" v="320" actId="26606"/>
          <ac:spMkLst>
            <pc:docMk/>
            <pc:sldMk cId="3376864676" sldId="294"/>
            <ac:spMk id="3" creationId="{56819EB0-5507-285F-73AC-6C664308D0DA}"/>
          </ac:spMkLst>
        </pc:spChg>
        <pc:spChg chg="del mod">
          <ac:chgData name="Sabrina Bosshard / Circonflexe" userId="c444e305-e499-476e-ad13-1ebca67bb50b" providerId="ADAL" clId="{D780A618-22FE-454A-AEA0-EDC406EA1EF1}" dt="2023-01-11T14:28:31.642" v="1107" actId="478"/>
          <ac:spMkLst>
            <pc:docMk/>
            <pc:sldMk cId="3376864676" sldId="294"/>
            <ac:spMk id="4" creationId="{5B15FE36-F3FA-16EE-7DB7-9E35AFB03172}"/>
          </ac:spMkLst>
        </pc:spChg>
        <pc:spChg chg="del mod">
          <ac:chgData name="Sabrina Bosshard / Circonflexe" userId="c444e305-e499-476e-ad13-1ebca67bb50b" providerId="ADAL" clId="{D780A618-22FE-454A-AEA0-EDC406EA1EF1}" dt="2023-01-11T13:52:24.647" v="294" actId="478"/>
          <ac:spMkLst>
            <pc:docMk/>
            <pc:sldMk cId="3376864676" sldId="294"/>
            <ac:spMk id="5" creationId="{AB58C3EC-2241-AC9D-D14A-4EEE5698181C}"/>
          </ac:spMkLst>
        </pc:spChg>
        <pc:spChg chg="mod">
          <ac:chgData name="Sabrina Bosshard / Circonflexe" userId="c444e305-e499-476e-ad13-1ebca67bb50b" providerId="ADAL" clId="{D780A618-22FE-454A-AEA0-EDC406EA1EF1}" dt="2023-01-11T14:00:38.667" v="320" actId="26606"/>
          <ac:spMkLst>
            <pc:docMk/>
            <pc:sldMk cId="3376864676" sldId="294"/>
            <ac:spMk id="6" creationId="{2E30D748-7321-A9A2-2BA6-DFDFCB9C32F2}"/>
          </ac:spMkLst>
        </pc:spChg>
        <pc:spChg chg="del">
          <ac:chgData name="Sabrina Bosshard / Circonflexe" userId="c444e305-e499-476e-ad13-1ebca67bb50b" providerId="ADAL" clId="{D780A618-22FE-454A-AEA0-EDC406EA1EF1}" dt="2023-01-11T13:51:47.973" v="289" actId="26606"/>
          <ac:spMkLst>
            <pc:docMk/>
            <pc:sldMk cId="3376864676" sldId="294"/>
            <ac:spMk id="8" creationId="{B5C1F08F-C83A-33C4-02F9-5C89C073C6DB}"/>
          </ac:spMkLst>
        </pc:spChg>
        <pc:spChg chg="add del mod">
          <ac:chgData name="Sabrina Bosshard / Circonflexe" userId="c444e305-e499-476e-ad13-1ebca67bb50b" providerId="ADAL" clId="{D780A618-22FE-454A-AEA0-EDC406EA1EF1}" dt="2023-01-11T14:00:38.667" v="320" actId="26606"/>
          <ac:spMkLst>
            <pc:docMk/>
            <pc:sldMk cId="3376864676" sldId="294"/>
            <ac:spMk id="15" creationId="{C166BD83-B0E8-7A31-F9BB-F01D3DABE0D0}"/>
          </ac:spMkLst>
        </pc:spChg>
        <pc:spChg chg="add mod">
          <ac:chgData name="Sabrina Bosshard / Circonflexe" userId="c444e305-e499-476e-ad13-1ebca67bb50b" providerId="ADAL" clId="{D780A618-22FE-454A-AEA0-EDC406EA1EF1}" dt="2023-01-11T14:00:38.667" v="320" actId="26606"/>
          <ac:spMkLst>
            <pc:docMk/>
            <pc:sldMk cId="3376864676" sldId="294"/>
            <ac:spMk id="20" creationId="{CC7AA93E-F30D-5D76-9A5D-B6F427601F3B}"/>
          </ac:spMkLst>
        </pc:spChg>
        <pc:picChg chg="mod ord">
          <ac:chgData name="Sabrina Bosshard / Circonflexe" userId="c444e305-e499-476e-ad13-1ebca67bb50b" providerId="ADAL" clId="{D780A618-22FE-454A-AEA0-EDC406EA1EF1}" dt="2023-01-11T14:00:38.667" v="320" actId="26606"/>
          <ac:picMkLst>
            <pc:docMk/>
            <pc:sldMk cId="3376864676" sldId="294"/>
            <ac:picMk id="10" creationId="{E680016F-7E03-B3E3-93FC-09688146EA01}"/>
          </ac:picMkLst>
        </pc:picChg>
      </pc:sldChg>
      <pc:sldChg chg="addSp delSp modSp mod ord modClrScheme chgLayout modNotesTx">
        <pc:chgData name="Sabrina Bosshard / Circonflexe" userId="c444e305-e499-476e-ad13-1ebca67bb50b" providerId="ADAL" clId="{D780A618-22FE-454A-AEA0-EDC406EA1EF1}" dt="2023-01-11T14:50:29.872" v="2130"/>
        <pc:sldMkLst>
          <pc:docMk/>
          <pc:sldMk cId="3078218080" sldId="295"/>
        </pc:sldMkLst>
        <pc:spChg chg="mod ord">
          <ac:chgData name="Sabrina Bosshard / Circonflexe" userId="c444e305-e499-476e-ad13-1ebca67bb50b" providerId="ADAL" clId="{D780A618-22FE-454A-AEA0-EDC406EA1EF1}" dt="2023-01-11T14:00:44.908" v="321" actId="26606"/>
          <ac:spMkLst>
            <pc:docMk/>
            <pc:sldMk cId="3078218080" sldId="295"/>
            <ac:spMk id="2" creationId="{8792A7C6-50B7-33D4-8FEC-853CA9E33929}"/>
          </ac:spMkLst>
        </pc:spChg>
        <pc:spChg chg="del mod">
          <ac:chgData name="Sabrina Bosshard / Circonflexe" userId="c444e305-e499-476e-ad13-1ebca67bb50b" providerId="ADAL" clId="{D780A618-22FE-454A-AEA0-EDC406EA1EF1}" dt="2023-01-11T13:52:19.602" v="293" actId="478"/>
          <ac:spMkLst>
            <pc:docMk/>
            <pc:sldMk cId="3078218080" sldId="295"/>
            <ac:spMk id="3" creationId="{CF306A33-4B11-65E1-8195-E813428DE6A1}"/>
          </ac:spMkLst>
        </pc:spChg>
        <pc:spChg chg="mod">
          <ac:chgData name="Sabrina Bosshard / Circonflexe" userId="c444e305-e499-476e-ad13-1ebca67bb50b" providerId="ADAL" clId="{D780A618-22FE-454A-AEA0-EDC406EA1EF1}" dt="2023-01-11T14:00:44.908" v="321" actId="26606"/>
          <ac:spMkLst>
            <pc:docMk/>
            <pc:sldMk cId="3078218080" sldId="295"/>
            <ac:spMk id="5" creationId="{8899A371-C37E-E973-8542-CE3F7F198AF9}"/>
          </ac:spMkLst>
        </pc:spChg>
        <pc:spChg chg="del">
          <ac:chgData name="Sabrina Bosshard / Circonflexe" userId="c444e305-e499-476e-ad13-1ebca67bb50b" providerId="ADAL" clId="{D780A618-22FE-454A-AEA0-EDC406EA1EF1}" dt="2023-01-11T13:51:54.158" v="290" actId="26606"/>
          <ac:spMkLst>
            <pc:docMk/>
            <pc:sldMk cId="3078218080" sldId="295"/>
            <ac:spMk id="7" creationId="{68FC9624-0E17-0442-9912-11C1550C4E4D}"/>
          </ac:spMkLst>
        </pc:spChg>
        <pc:spChg chg="mod ord">
          <ac:chgData name="Sabrina Bosshard / Circonflexe" userId="c444e305-e499-476e-ad13-1ebca67bb50b" providerId="ADAL" clId="{D780A618-22FE-454A-AEA0-EDC406EA1EF1}" dt="2023-01-11T14:45:33.301" v="1649" actId="27636"/>
          <ac:spMkLst>
            <pc:docMk/>
            <pc:sldMk cId="3078218080" sldId="295"/>
            <ac:spMk id="8" creationId="{74323005-E409-99CF-3926-EB5F3C0A432C}"/>
          </ac:spMkLst>
        </pc:spChg>
        <pc:spChg chg="add del mod">
          <ac:chgData name="Sabrina Bosshard / Circonflexe" userId="c444e305-e499-476e-ad13-1ebca67bb50b" providerId="ADAL" clId="{D780A618-22FE-454A-AEA0-EDC406EA1EF1}" dt="2023-01-11T14:00:44.908" v="321" actId="26606"/>
          <ac:spMkLst>
            <pc:docMk/>
            <pc:sldMk cId="3078218080" sldId="295"/>
            <ac:spMk id="15" creationId="{6E7BC928-3ADC-0EC0-18E1-41707E000056}"/>
          </ac:spMkLst>
        </pc:spChg>
        <pc:spChg chg="add mod">
          <ac:chgData name="Sabrina Bosshard / Circonflexe" userId="c444e305-e499-476e-ad13-1ebca67bb50b" providerId="ADAL" clId="{D780A618-22FE-454A-AEA0-EDC406EA1EF1}" dt="2023-01-11T14:00:44.908" v="321" actId="26606"/>
          <ac:spMkLst>
            <pc:docMk/>
            <pc:sldMk cId="3078218080" sldId="295"/>
            <ac:spMk id="20" creationId="{1CD984ED-7F06-E958-627C-EA4DDFA0168F}"/>
          </ac:spMkLst>
        </pc:spChg>
        <pc:spChg chg="add del mod">
          <ac:chgData name="Sabrina Bosshard / Circonflexe" userId="c444e305-e499-476e-ad13-1ebca67bb50b" providerId="ADAL" clId="{D780A618-22FE-454A-AEA0-EDC406EA1EF1}" dt="2023-01-11T14:28:24.048" v="1105" actId="478"/>
          <ac:spMkLst>
            <pc:docMk/>
            <pc:sldMk cId="3078218080" sldId="295"/>
            <ac:spMk id="22" creationId="{5885A197-46FE-5F07-1645-7A136C3C6DB5}"/>
          </ac:spMkLst>
        </pc:spChg>
        <pc:spChg chg="add mod">
          <ac:chgData name="Sabrina Bosshard / Circonflexe" userId="c444e305-e499-476e-ad13-1ebca67bb50b" providerId="ADAL" clId="{D780A618-22FE-454A-AEA0-EDC406EA1EF1}" dt="2023-01-11T14:00:44.908" v="321" actId="26606"/>
          <ac:spMkLst>
            <pc:docMk/>
            <pc:sldMk cId="3078218080" sldId="295"/>
            <ac:spMk id="24" creationId="{20EF9ECE-5150-E168-347C-19F32936FF09}"/>
          </ac:spMkLst>
        </pc:spChg>
        <pc:picChg chg="mod">
          <ac:chgData name="Sabrina Bosshard / Circonflexe" userId="c444e305-e499-476e-ad13-1ebca67bb50b" providerId="ADAL" clId="{D780A618-22FE-454A-AEA0-EDC406EA1EF1}" dt="2023-01-11T14:00:44.908" v="321" actId="26606"/>
          <ac:picMkLst>
            <pc:docMk/>
            <pc:sldMk cId="3078218080" sldId="295"/>
            <ac:picMk id="10" creationId="{5C2D93C4-DFB0-5B15-1A54-FF517BAEF67C}"/>
          </ac:picMkLst>
        </pc:picChg>
      </pc:sldChg>
      <pc:sldChg chg="modNotesTx">
        <pc:chgData name="Sabrina Bosshard / Circonflexe" userId="c444e305-e499-476e-ad13-1ebca67bb50b" providerId="ADAL" clId="{D780A618-22FE-454A-AEA0-EDC406EA1EF1}" dt="2023-01-11T14:33:24.297" v="1208" actId="20577"/>
        <pc:sldMkLst>
          <pc:docMk/>
          <pc:sldMk cId="1907692872" sldId="296"/>
        </pc:sldMkLst>
      </pc:sldChg>
      <pc:sldChg chg="addSp delSp modSp mod modClrScheme chgLayout modNotesTx">
        <pc:chgData name="Sabrina Bosshard / Circonflexe" userId="c444e305-e499-476e-ad13-1ebca67bb50b" providerId="ADAL" clId="{D780A618-22FE-454A-AEA0-EDC406EA1EF1}" dt="2023-01-11T14:57:06.746" v="2171" actId="478"/>
        <pc:sldMkLst>
          <pc:docMk/>
          <pc:sldMk cId="2158037557" sldId="297"/>
        </pc:sldMkLst>
        <pc:spChg chg="mod ord">
          <ac:chgData name="Sabrina Bosshard / Circonflexe" userId="c444e305-e499-476e-ad13-1ebca67bb50b" providerId="ADAL" clId="{D780A618-22FE-454A-AEA0-EDC406EA1EF1}" dt="2023-01-11T14:56:11.006" v="2137" actId="26606"/>
          <ac:spMkLst>
            <pc:docMk/>
            <pc:sldMk cId="2158037557" sldId="297"/>
            <ac:spMk id="2" creationId="{56E86554-543F-CDBB-C732-FA361E04362F}"/>
          </ac:spMkLst>
        </pc:spChg>
        <pc:spChg chg="mod ord">
          <ac:chgData name="Sabrina Bosshard / Circonflexe" userId="c444e305-e499-476e-ad13-1ebca67bb50b" providerId="ADAL" clId="{D780A618-22FE-454A-AEA0-EDC406EA1EF1}" dt="2023-01-11T14:56:11.006" v="2137" actId="26606"/>
          <ac:spMkLst>
            <pc:docMk/>
            <pc:sldMk cId="2158037557" sldId="297"/>
            <ac:spMk id="3" creationId="{49B899DC-1FA7-4F83-69CF-9CF5D1210538}"/>
          </ac:spMkLst>
        </pc:spChg>
        <pc:spChg chg="del mod">
          <ac:chgData name="Sabrina Bosshard / Circonflexe" userId="c444e305-e499-476e-ad13-1ebca67bb50b" providerId="ADAL" clId="{D780A618-22FE-454A-AEA0-EDC406EA1EF1}" dt="2023-01-11T14:28:27.773" v="1106" actId="478"/>
          <ac:spMkLst>
            <pc:docMk/>
            <pc:sldMk cId="2158037557" sldId="297"/>
            <ac:spMk id="4" creationId="{AC4274A9-E006-C2FF-A98D-004AE2ADD5F7}"/>
          </ac:spMkLst>
        </pc:spChg>
        <pc:spChg chg="del mod">
          <ac:chgData name="Sabrina Bosshard / Circonflexe" userId="c444e305-e499-476e-ad13-1ebca67bb50b" providerId="ADAL" clId="{D780A618-22FE-454A-AEA0-EDC406EA1EF1}" dt="2023-01-11T13:52:15.436" v="292" actId="478"/>
          <ac:spMkLst>
            <pc:docMk/>
            <pc:sldMk cId="2158037557" sldId="297"/>
            <ac:spMk id="5" creationId="{51AAAE59-EE5A-8C22-46BA-8EA14DB05562}"/>
          </ac:spMkLst>
        </pc:spChg>
        <pc:spChg chg="mod">
          <ac:chgData name="Sabrina Bosshard / Circonflexe" userId="c444e305-e499-476e-ad13-1ebca67bb50b" providerId="ADAL" clId="{D780A618-22FE-454A-AEA0-EDC406EA1EF1}" dt="2023-01-11T14:56:11.006" v="2137" actId="26606"/>
          <ac:spMkLst>
            <pc:docMk/>
            <pc:sldMk cId="2158037557" sldId="297"/>
            <ac:spMk id="6" creationId="{B57DB997-410E-29F1-6421-CD59D408DC1B}"/>
          </ac:spMkLst>
        </pc:spChg>
        <pc:spChg chg="del">
          <ac:chgData name="Sabrina Bosshard / Circonflexe" userId="c444e305-e499-476e-ad13-1ebca67bb50b" providerId="ADAL" clId="{D780A618-22FE-454A-AEA0-EDC406EA1EF1}" dt="2023-01-11T13:52:04.042" v="291" actId="26606"/>
          <ac:spMkLst>
            <pc:docMk/>
            <pc:sldMk cId="2158037557" sldId="297"/>
            <ac:spMk id="8" creationId="{19BE97A0-15A9-54DF-6CA2-4B497D362DD8}"/>
          </ac:spMkLst>
        </pc:spChg>
        <pc:spChg chg="add del mod">
          <ac:chgData name="Sabrina Bosshard / Circonflexe" userId="c444e305-e499-476e-ad13-1ebca67bb50b" providerId="ADAL" clId="{D780A618-22FE-454A-AEA0-EDC406EA1EF1}" dt="2023-01-11T14:00:49.428" v="322" actId="26606"/>
          <ac:spMkLst>
            <pc:docMk/>
            <pc:sldMk cId="2158037557" sldId="297"/>
            <ac:spMk id="15" creationId="{920BDAF9-67F2-D4A8-3BE3-448C7A1F7736}"/>
          </ac:spMkLst>
        </pc:spChg>
        <pc:spChg chg="add del mod">
          <ac:chgData name="Sabrina Bosshard / Circonflexe" userId="c444e305-e499-476e-ad13-1ebca67bb50b" providerId="ADAL" clId="{D780A618-22FE-454A-AEA0-EDC406EA1EF1}" dt="2023-01-11T14:56:11.006" v="2137" actId="26606"/>
          <ac:spMkLst>
            <pc:docMk/>
            <pc:sldMk cId="2158037557" sldId="297"/>
            <ac:spMk id="20" creationId="{3A750700-E17C-BB19-783E-57D76AF36242}"/>
          </ac:spMkLst>
        </pc:spChg>
        <pc:spChg chg="add mod">
          <ac:chgData name="Sabrina Bosshard / Circonflexe" userId="c444e305-e499-476e-ad13-1ebca67bb50b" providerId="ADAL" clId="{D780A618-22FE-454A-AEA0-EDC406EA1EF1}" dt="2023-01-11T14:56:11.006" v="2137" actId="26606"/>
          <ac:spMkLst>
            <pc:docMk/>
            <pc:sldMk cId="2158037557" sldId="297"/>
            <ac:spMk id="25" creationId="{63060DB7-22B4-5D4E-AE43-80FD83D8E8A1}"/>
          </ac:spMkLst>
        </pc:spChg>
        <pc:spChg chg="add del mod">
          <ac:chgData name="Sabrina Bosshard / Circonflexe" userId="c444e305-e499-476e-ad13-1ebca67bb50b" providerId="ADAL" clId="{D780A618-22FE-454A-AEA0-EDC406EA1EF1}" dt="2023-01-11T14:57:06.746" v="2171" actId="478"/>
          <ac:spMkLst>
            <pc:docMk/>
            <pc:sldMk cId="2158037557" sldId="297"/>
            <ac:spMk id="27" creationId="{54C8AE10-B802-E0B1-AB74-194CC95A2FD0}"/>
          </ac:spMkLst>
        </pc:spChg>
        <pc:spChg chg="add mod">
          <ac:chgData name="Sabrina Bosshard / Circonflexe" userId="c444e305-e499-476e-ad13-1ebca67bb50b" providerId="ADAL" clId="{D780A618-22FE-454A-AEA0-EDC406EA1EF1}" dt="2023-01-11T14:56:11.006" v="2137" actId="26606"/>
          <ac:spMkLst>
            <pc:docMk/>
            <pc:sldMk cId="2158037557" sldId="297"/>
            <ac:spMk id="29" creationId="{E8FDA57E-3FD7-0A93-3B4A-51D22DD81EDD}"/>
          </ac:spMkLst>
        </pc:spChg>
        <pc:picChg chg="mod">
          <ac:chgData name="Sabrina Bosshard / Circonflexe" userId="c444e305-e499-476e-ad13-1ebca67bb50b" providerId="ADAL" clId="{D780A618-22FE-454A-AEA0-EDC406EA1EF1}" dt="2023-01-11T14:56:11.006" v="2137" actId="26606"/>
          <ac:picMkLst>
            <pc:docMk/>
            <pc:sldMk cId="2158037557" sldId="297"/>
            <ac:picMk id="10" creationId="{32C4E143-20C8-27BC-585D-BF4CC8D285A4}"/>
          </ac:picMkLst>
        </pc:picChg>
      </pc:sldChg>
      <pc:sldChg chg="addSp delSp modSp new mod">
        <pc:chgData name="Sabrina Bosshard / Circonflexe" userId="c444e305-e499-476e-ad13-1ebca67bb50b" providerId="ADAL" clId="{D780A618-22FE-454A-AEA0-EDC406EA1EF1}" dt="2023-01-11T13:51:14.499" v="286" actId="113"/>
        <pc:sldMkLst>
          <pc:docMk/>
          <pc:sldMk cId="629523391" sldId="298"/>
        </pc:sldMkLst>
        <pc:spChg chg="mod">
          <ac:chgData name="Sabrina Bosshard / Circonflexe" userId="c444e305-e499-476e-ad13-1ebca67bb50b" providerId="ADAL" clId="{D780A618-22FE-454A-AEA0-EDC406EA1EF1}" dt="2023-01-11T13:44:21.556" v="25" actId="20577"/>
          <ac:spMkLst>
            <pc:docMk/>
            <pc:sldMk cId="629523391" sldId="298"/>
            <ac:spMk id="2" creationId="{AE355EC7-BB82-8286-99BF-960E947137DC}"/>
          </ac:spMkLst>
        </pc:spChg>
        <pc:spChg chg="mod">
          <ac:chgData name="Sabrina Bosshard / Circonflexe" userId="c444e305-e499-476e-ad13-1ebca67bb50b" providerId="ADAL" clId="{D780A618-22FE-454A-AEA0-EDC406EA1EF1}" dt="2023-01-11T13:51:14.499" v="286" actId="113"/>
          <ac:spMkLst>
            <pc:docMk/>
            <pc:sldMk cId="629523391" sldId="298"/>
            <ac:spMk id="3" creationId="{4ABFC578-C522-A0CB-F684-09E8879245D3}"/>
          </ac:spMkLst>
        </pc:spChg>
        <pc:spChg chg="del mod">
          <ac:chgData name="Sabrina Bosshard / Circonflexe" userId="c444e305-e499-476e-ad13-1ebca67bb50b" providerId="ADAL" clId="{D780A618-22FE-454A-AEA0-EDC406EA1EF1}" dt="2023-01-11T13:49:05.326" v="140" actId="478"/>
          <ac:spMkLst>
            <pc:docMk/>
            <pc:sldMk cId="629523391" sldId="298"/>
            <ac:spMk id="4" creationId="{A7967C2D-589D-F809-09C7-C0F7FA0976FC}"/>
          </ac:spMkLst>
        </pc:spChg>
        <pc:spChg chg="add del">
          <ac:chgData name="Sabrina Bosshard / Circonflexe" userId="c444e305-e499-476e-ad13-1ebca67bb50b" providerId="ADAL" clId="{D780A618-22FE-454A-AEA0-EDC406EA1EF1}" dt="2023-01-11T13:47:55.241" v="31" actId="931"/>
          <ac:spMkLst>
            <pc:docMk/>
            <pc:sldMk cId="629523391" sldId="298"/>
            <ac:spMk id="7" creationId="{AB114728-300E-6D5C-D5C8-B2AC4B049336}"/>
          </ac:spMkLst>
        </pc:spChg>
        <pc:picChg chg="add del mod">
          <ac:chgData name="Sabrina Bosshard / Circonflexe" userId="c444e305-e499-476e-ad13-1ebca67bb50b" providerId="ADAL" clId="{D780A618-22FE-454A-AEA0-EDC406EA1EF1}" dt="2023-01-11T13:47:25.358" v="30" actId="931"/>
          <ac:picMkLst>
            <pc:docMk/>
            <pc:sldMk cId="629523391" sldId="298"/>
            <ac:picMk id="10" creationId="{1E1ABC0B-BE36-B630-C5E4-3758A39816F2}"/>
          </ac:picMkLst>
        </pc:picChg>
        <pc:picChg chg="add mod">
          <ac:chgData name="Sabrina Bosshard / Circonflexe" userId="c444e305-e499-476e-ad13-1ebca67bb50b" providerId="ADAL" clId="{D780A618-22FE-454A-AEA0-EDC406EA1EF1}" dt="2023-01-11T13:47:56.592" v="33" actId="962"/>
          <ac:picMkLst>
            <pc:docMk/>
            <pc:sldMk cId="629523391" sldId="298"/>
            <ac:picMk id="12" creationId="{9DA7F8B6-B3FF-F853-7FB7-0E5C4016F7F1}"/>
          </ac:picMkLst>
        </pc:picChg>
      </pc:sldChg>
      <pc:sldChg chg="addSp delSp modSp new mod ord modNotesTx">
        <pc:chgData name="Sabrina Bosshard / Circonflexe" userId="c444e305-e499-476e-ad13-1ebca67bb50b" providerId="ADAL" clId="{D780A618-22FE-454A-AEA0-EDC406EA1EF1}" dt="2023-01-11T14:34:22.681" v="1214"/>
        <pc:sldMkLst>
          <pc:docMk/>
          <pc:sldMk cId="3308505794" sldId="299"/>
        </pc:sldMkLst>
        <pc:spChg chg="mod">
          <ac:chgData name="Sabrina Bosshard / Circonflexe" userId="c444e305-e499-476e-ad13-1ebca67bb50b" providerId="ADAL" clId="{D780A618-22FE-454A-AEA0-EDC406EA1EF1}" dt="2023-01-11T14:00:01.307" v="317" actId="20577"/>
          <ac:spMkLst>
            <pc:docMk/>
            <pc:sldMk cId="3308505794" sldId="299"/>
            <ac:spMk id="2" creationId="{20F00C5B-4D7D-9624-561D-7572B3DBBEA6}"/>
          </ac:spMkLst>
        </pc:spChg>
        <pc:spChg chg="del">
          <ac:chgData name="Sabrina Bosshard / Circonflexe" userId="c444e305-e499-476e-ad13-1ebca67bb50b" providerId="ADAL" clId="{D780A618-22FE-454A-AEA0-EDC406EA1EF1}" dt="2023-01-11T13:53:48.163" v="296" actId="478"/>
          <ac:spMkLst>
            <pc:docMk/>
            <pc:sldMk cId="3308505794" sldId="299"/>
            <ac:spMk id="4" creationId="{A21EFE69-5A9F-2178-3C51-53E03C84D71E}"/>
          </ac:spMkLst>
        </pc:spChg>
        <pc:spChg chg="del">
          <ac:chgData name="Sabrina Bosshard / Circonflexe" userId="c444e305-e499-476e-ad13-1ebca67bb50b" providerId="ADAL" clId="{D780A618-22FE-454A-AEA0-EDC406EA1EF1}" dt="2023-01-11T14:12:47.396" v="1087" actId="931"/>
          <ac:spMkLst>
            <pc:docMk/>
            <pc:sldMk cId="3308505794" sldId="299"/>
            <ac:spMk id="6" creationId="{1084909E-73DD-36B9-95B5-6452C085B9CC}"/>
          </ac:spMkLst>
        </pc:spChg>
        <pc:spChg chg="mod">
          <ac:chgData name="Sabrina Bosshard / Circonflexe" userId="c444e305-e499-476e-ad13-1ebca67bb50b" providerId="ADAL" clId="{D780A618-22FE-454A-AEA0-EDC406EA1EF1}" dt="2023-01-11T14:13:24.962" v="1104" actId="14100"/>
          <ac:spMkLst>
            <pc:docMk/>
            <pc:sldMk cId="3308505794" sldId="299"/>
            <ac:spMk id="8" creationId="{CC59DFE6-EC88-B5C9-CC6A-91FAAA3979AF}"/>
          </ac:spMkLst>
        </pc:spChg>
        <pc:picChg chg="add mod">
          <ac:chgData name="Sabrina Bosshard / Circonflexe" userId="c444e305-e499-476e-ad13-1ebca67bb50b" providerId="ADAL" clId="{D780A618-22FE-454A-AEA0-EDC406EA1EF1}" dt="2023-01-11T14:12:49.677" v="1089" actId="962"/>
          <ac:picMkLst>
            <pc:docMk/>
            <pc:sldMk cId="3308505794" sldId="299"/>
            <ac:picMk id="10" creationId="{10219827-B5FD-76CD-35BB-A65206BD64F1}"/>
          </ac:picMkLst>
        </pc:picChg>
      </pc:sldChg>
      <pc:sldChg chg="new del">
        <pc:chgData name="Sabrina Bosshard / Circonflexe" userId="c444e305-e499-476e-ad13-1ebca67bb50b" providerId="ADAL" clId="{D780A618-22FE-454A-AEA0-EDC406EA1EF1}" dt="2023-01-11T14:41:18.419" v="1409" actId="47"/>
        <pc:sldMkLst>
          <pc:docMk/>
          <pc:sldMk cId="761805840" sldId="300"/>
        </pc:sldMkLst>
      </pc:sldChg>
      <pc:sldChg chg="addSp delSp modSp new mod modNotesTx">
        <pc:chgData name="Sabrina Bosshard / Circonflexe" userId="c444e305-e499-476e-ad13-1ebca67bb50b" providerId="ADAL" clId="{D780A618-22FE-454A-AEA0-EDC406EA1EF1}" dt="2023-01-11T14:55:55.808" v="2136" actId="14826"/>
        <pc:sldMkLst>
          <pc:docMk/>
          <pc:sldMk cId="2411607502" sldId="301"/>
        </pc:sldMkLst>
        <pc:spChg chg="mod">
          <ac:chgData name="Sabrina Bosshard / Circonflexe" userId="c444e305-e499-476e-ad13-1ebca67bb50b" providerId="ADAL" clId="{D780A618-22FE-454A-AEA0-EDC406EA1EF1}" dt="2023-01-11T14:53:04.522" v="2134" actId="26606"/>
          <ac:spMkLst>
            <pc:docMk/>
            <pc:sldMk cId="2411607502" sldId="301"/>
            <ac:spMk id="2" creationId="{474A3B82-A9FC-CA9B-F7D4-3D81F0D0AB1C}"/>
          </ac:spMkLst>
        </pc:spChg>
        <pc:spChg chg="mod">
          <ac:chgData name="Sabrina Bosshard / Circonflexe" userId="c444e305-e499-476e-ad13-1ebca67bb50b" providerId="ADAL" clId="{D780A618-22FE-454A-AEA0-EDC406EA1EF1}" dt="2023-01-11T14:53:04.522" v="2134" actId="26606"/>
          <ac:spMkLst>
            <pc:docMk/>
            <pc:sldMk cId="2411607502" sldId="301"/>
            <ac:spMk id="3" creationId="{2B87DD04-F2E0-B7AD-A963-BE2C4449967C}"/>
          </ac:spMkLst>
        </pc:spChg>
        <pc:spChg chg="del">
          <ac:chgData name="Sabrina Bosshard / Circonflexe" userId="c444e305-e499-476e-ad13-1ebca67bb50b" providerId="ADAL" clId="{D780A618-22FE-454A-AEA0-EDC406EA1EF1}" dt="2023-01-11T14:48:44.947" v="2112" actId="478"/>
          <ac:spMkLst>
            <pc:docMk/>
            <pc:sldMk cId="2411607502" sldId="301"/>
            <ac:spMk id="4" creationId="{47A5862D-BCB6-8803-165F-1DE94436FB67}"/>
          </ac:spMkLst>
        </pc:spChg>
        <pc:spChg chg="mod ord">
          <ac:chgData name="Sabrina Bosshard / Circonflexe" userId="c444e305-e499-476e-ad13-1ebca67bb50b" providerId="ADAL" clId="{D780A618-22FE-454A-AEA0-EDC406EA1EF1}" dt="2023-01-11T14:53:04.522" v="2134" actId="26606"/>
          <ac:spMkLst>
            <pc:docMk/>
            <pc:sldMk cId="2411607502" sldId="301"/>
            <ac:spMk id="5" creationId="{8EE9ABDB-2294-2916-2250-659555BA513E}"/>
          </ac:spMkLst>
        </pc:spChg>
        <pc:spChg chg="mod">
          <ac:chgData name="Sabrina Bosshard / Circonflexe" userId="c444e305-e499-476e-ad13-1ebca67bb50b" providerId="ADAL" clId="{D780A618-22FE-454A-AEA0-EDC406EA1EF1}" dt="2023-01-11T14:53:04.522" v="2134" actId="26606"/>
          <ac:spMkLst>
            <pc:docMk/>
            <pc:sldMk cId="2411607502" sldId="301"/>
            <ac:spMk id="6" creationId="{0E03CD09-690D-30FB-1D42-EB29D469F27A}"/>
          </ac:spMkLst>
        </pc:spChg>
        <pc:spChg chg="del">
          <ac:chgData name="Sabrina Bosshard / Circonflexe" userId="c444e305-e499-476e-ad13-1ebca67bb50b" providerId="ADAL" clId="{D780A618-22FE-454A-AEA0-EDC406EA1EF1}" dt="2023-01-11T14:52:59.870" v="2131"/>
          <ac:spMkLst>
            <pc:docMk/>
            <pc:sldMk cId="2411607502" sldId="301"/>
            <ac:spMk id="7" creationId="{98CB2065-3F18-06D3-E70C-E4412AAC9197}"/>
          </ac:spMkLst>
        </pc:spChg>
        <pc:spChg chg="del">
          <ac:chgData name="Sabrina Bosshard / Circonflexe" userId="c444e305-e499-476e-ad13-1ebca67bb50b" providerId="ADAL" clId="{D780A618-22FE-454A-AEA0-EDC406EA1EF1}" dt="2023-01-11T14:53:04.522" v="2134" actId="26606"/>
          <ac:spMkLst>
            <pc:docMk/>
            <pc:sldMk cId="2411607502" sldId="301"/>
            <ac:spMk id="8" creationId="{4816DAB8-FCE4-97D6-A7E0-074F5344AB5B}"/>
          </ac:spMkLst>
        </pc:spChg>
        <pc:spChg chg="add del">
          <ac:chgData name="Sabrina Bosshard / Circonflexe" userId="c444e305-e499-476e-ad13-1ebca67bb50b" providerId="ADAL" clId="{D780A618-22FE-454A-AEA0-EDC406EA1EF1}" dt="2023-01-11T14:53:18.497" v="2135" actId="478"/>
          <ac:spMkLst>
            <pc:docMk/>
            <pc:sldMk cId="2411607502" sldId="301"/>
            <ac:spMk id="15" creationId="{2A371EB7-7219-2259-FE10-9975B91D3D77}"/>
          </ac:spMkLst>
        </pc:spChg>
        <pc:spChg chg="add">
          <ac:chgData name="Sabrina Bosshard / Circonflexe" userId="c444e305-e499-476e-ad13-1ebca67bb50b" providerId="ADAL" clId="{D780A618-22FE-454A-AEA0-EDC406EA1EF1}" dt="2023-01-11T14:53:04.522" v="2134" actId="26606"/>
          <ac:spMkLst>
            <pc:docMk/>
            <pc:sldMk cId="2411607502" sldId="301"/>
            <ac:spMk id="17" creationId="{7F685118-CE3A-1815-61CB-C626AB20C123}"/>
          </ac:spMkLst>
        </pc:spChg>
        <pc:picChg chg="add mod">
          <ac:chgData name="Sabrina Bosshard / Circonflexe" userId="c444e305-e499-476e-ad13-1ebca67bb50b" providerId="ADAL" clId="{D780A618-22FE-454A-AEA0-EDC406EA1EF1}" dt="2023-01-11T14:55:55.808" v="2136" actId="14826"/>
          <ac:picMkLst>
            <pc:docMk/>
            <pc:sldMk cId="2411607502" sldId="301"/>
            <ac:picMk id="10" creationId="{561927C5-2EFE-54A6-D277-0213DE510605}"/>
          </ac:picMkLst>
        </pc:picChg>
      </pc:sldChg>
    </pc:docChg>
  </pc:docChgLst>
  <pc:docChgLst>
    <pc:chgData name="Sabrina Bosshard / Circonflexe" userId="c444e305-e499-476e-ad13-1ebca67bb50b" providerId="ADAL" clId="{C536D21B-E842-45AF-9843-35CED8A150B3}"/>
    <pc:docChg chg="custSel modSld">
      <pc:chgData name="Sabrina Bosshard / Circonflexe" userId="c444e305-e499-476e-ad13-1ebca67bb50b" providerId="ADAL" clId="{C536D21B-E842-45AF-9843-35CED8A150B3}" dt="2023-02-03T08:47:47.719" v="12" actId="20577"/>
      <pc:docMkLst>
        <pc:docMk/>
      </pc:docMkLst>
      <pc:sldChg chg="modNotesTx">
        <pc:chgData name="Sabrina Bosshard / Circonflexe" userId="c444e305-e499-476e-ad13-1ebca67bb50b" providerId="ADAL" clId="{C536D21B-E842-45AF-9843-35CED8A150B3}" dt="2023-02-03T08:47:15.107" v="7" actId="20577"/>
        <pc:sldMkLst>
          <pc:docMk/>
          <pc:sldMk cId="4221179289" sldId="281"/>
        </pc:sldMkLst>
      </pc:sldChg>
      <pc:sldChg chg="modNotesTx">
        <pc:chgData name="Sabrina Bosshard / Circonflexe" userId="c444e305-e499-476e-ad13-1ebca67bb50b" providerId="ADAL" clId="{C536D21B-E842-45AF-9843-35CED8A150B3}" dt="2023-02-03T08:47:19.407" v="8" actId="20577"/>
        <pc:sldMkLst>
          <pc:docMk/>
          <pc:sldMk cId="3763935794" sldId="282"/>
        </pc:sldMkLst>
      </pc:sldChg>
      <pc:sldChg chg="modNotesTx">
        <pc:chgData name="Sabrina Bosshard / Circonflexe" userId="c444e305-e499-476e-ad13-1ebca67bb50b" providerId="ADAL" clId="{C536D21B-E842-45AF-9843-35CED8A150B3}" dt="2023-02-03T08:47:27.275" v="9" actId="20577"/>
        <pc:sldMkLst>
          <pc:docMk/>
          <pc:sldMk cId="3282096239" sldId="291"/>
        </pc:sldMkLst>
      </pc:sldChg>
      <pc:sldChg chg="modNotesTx">
        <pc:chgData name="Sabrina Bosshard / Circonflexe" userId="c444e305-e499-476e-ad13-1ebca67bb50b" providerId="ADAL" clId="{C536D21B-E842-45AF-9843-35CED8A150B3}" dt="2023-02-03T08:47:41.623" v="11" actId="20577"/>
        <pc:sldMkLst>
          <pc:docMk/>
          <pc:sldMk cId="3078218080" sldId="295"/>
        </pc:sldMkLst>
      </pc:sldChg>
      <pc:sldChg chg="modNotesTx">
        <pc:chgData name="Sabrina Bosshard / Circonflexe" userId="c444e305-e499-476e-ad13-1ebca67bb50b" providerId="ADAL" clId="{C536D21B-E842-45AF-9843-35CED8A150B3}" dt="2023-02-03T08:27:35.463" v="0" actId="20577"/>
        <pc:sldMkLst>
          <pc:docMk/>
          <pc:sldMk cId="1907692872" sldId="296"/>
        </pc:sldMkLst>
      </pc:sldChg>
      <pc:sldChg chg="modSp mod modNotesTx">
        <pc:chgData name="Sabrina Bosshard / Circonflexe" userId="c444e305-e499-476e-ad13-1ebca67bb50b" providerId="ADAL" clId="{C536D21B-E842-45AF-9843-35CED8A150B3}" dt="2023-02-03T08:45:23.267" v="6" actId="20577"/>
        <pc:sldMkLst>
          <pc:docMk/>
          <pc:sldMk cId="2158037557" sldId="297"/>
        </pc:sldMkLst>
        <pc:spChg chg="mod">
          <ac:chgData name="Sabrina Bosshard / Circonflexe" userId="c444e305-e499-476e-ad13-1ebca67bb50b" providerId="ADAL" clId="{C536D21B-E842-45AF-9843-35CED8A150B3}" dt="2023-02-03T08:45:18.326" v="5" actId="5793"/>
          <ac:spMkLst>
            <pc:docMk/>
            <pc:sldMk cId="2158037557" sldId="297"/>
            <ac:spMk id="3" creationId="{49B899DC-1FA7-4F83-69CF-9CF5D1210538}"/>
          </ac:spMkLst>
        </pc:spChg>
      </pc:sldChg>
      <pc:sldChg chg="modNotesTx">
        <pc:chgData name="Sabrina Bosshard / Circonflexe" userId="c444e305-e499-476e-ad13-1ebca67bb50b" providerId="ADAL" clId="{C536D21B-E842-45AF-9843-35CED8A150B3}" dt="2023-02-03T08:47:36.496" v="10" actId="20577"/>
        <pc:sldMkLst>
          <pc:docMk/>
          <pc:sldMk cId="3308505794" sldId="299"/>
        </pc:sldMkLst>
      </pc:sldChg>
      <pc:sldChg chg="modNotesTx">
        <pc:chgData name="Sabrina Bosshard / Circonflexe" userId="c444e305-e499-476e-ad13-1ebca67bb50b" providerId="ADAL" clId="{C536D21B-E842-45AF-9843-35CED8A150B3}" dt="2023-02-03T08:47:47.719" v="12" actId="20577"/>
        <pc:sldMkLst>
          <pc:docMk/>
          <pc:sldMk cId="2411607502" sldId="301"/>
        </pc:sldMkLst>
      </pc:sldChg>
    </pc:docChg>
  </pc:docChgLst>
  <pc:docChgLst>
    <pc:chgData name="Sabrina Bosshard / Circonflexe" userId="c444e305-e499-476e-ad13-1ebca67bb50b" providerId="ADAL" clId="{9A83652A-E85C-4A6C-B8BF-37954D3F92EB}"/>
    <pc:docChg chg="modSld">
      <pc:chgData name="Sabrina Bosshard / Circonflexe" userId="c444e305-e499-476e-ad13-1ebca67bb50b" providerId="ADAL" clId="{9A83652A-E85C-4A6C-B8BF-37954D3F92EB}" dt="2023-02-03T10:24:07.306" v="0" actId="20577"/>
      <pc:docMkLst>
        <pc:docMk/>
      </pc:docMkLst>
      <pc:sldChg chg="modSp mod">
        <pc:chgData name="Sabrina Bosshard / Circonflexe" userId="c444e305-e499-476e-ad13-1ebca67bb50b" providerId="ADAL" clId="{9A83652A-E85C-4A6C-B8BF-37954D3F92EB}" dt="2023-02-03T10:24:07.306" v="0" actId="20577"/>
        <pc:sldMkLst>
          <pc:docMk/>
          <pc:sldMk cId="3308505794" sldId="299"/>
        </pc:sldMkLst>
        <pc:spChg chg="mod">
          <ac:chgData name="Sabrina Bosshard / Circonflexe" userId="c444e305-e499-476e-ad13-1ebca67bb50b" providerId="ADAL" clId="{9A83652A-E85C-4A6C-B8BF-37954D3F92EB}" dt="2023-02-03T10:24:07.306" v="0" actId="20577"/>
          <ac:spMkLst>
            <pc:docMk/>
            <pc:sldMk cId="3308505794" sldId="299"/>
            <ac:spMk id="8" creationId="{CC59DFE6-EC88-B5C9-CC6A-91FAAA3979A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08.03.2023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‹Nr.›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08.03.2023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63205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01879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89421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95591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72822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5384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79469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62270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38113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Schiefertafel enthält.&#10;&#10;Automatisch generierte Beschreibung">
            <a:extLst>
              <a:ext uri="{FF2B5EF4-FFF2-40B4-BE49-F238E27FC236}">
                <a16:creationId xmlns:a16="http://schemas.microsoft.com/office/drawing/2014/main" id="{20464E0D-AD52-4D7B-A750-25F9785A8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08.03.2023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5BBB02B-B220-423D-8107-8951CF70C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356" y="2528901"/>
            <a:ext cx="9507488" cy="1532932"/>
          </a:xfrm>
        </p:spPr>
        <p:txBody>
          <a:bodyPr anchor="b"/>
          <a:lstStyle>
            <a:lvl1pPr>
              <a:defRPr sz="5500" spc="17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Haupttitel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7652F1-17FD-4967-A1B4-ED4923BFD6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0980" y="4206270"/>
            <a:ext cx="9496244" cy="1202950"/>
          </a:xfrm>
        </p:spPr>
        <p:txBody>
          <a:bodyPr/>
          <a:lstStyle>
            <a:lvl1pPr marL="0" indent="0" algn="l">
              <a:buNone/>
              <a:defRPr sz="2500" cap="all" spc="14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Formatvorlage</a:t>
            </a:r>
            <a:r>
              <a:rPr lang="de-DE" dirty="0"/>
              <a:t> des Untertitelmasters durch Klicken bearbeiten</a:t>
            </a:r>
            <a:endParaRPr lang="de-CH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650E348-91E5-40AB-9978-EC921A3A5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0980" y="5587263"/>
            <a:ext cx="6551612" cy="606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BC220BC-1154-4D6D-BC9D-264F55284EEE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08.03.2023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A066F104-B261-4EA2-97DC-5AEB3026C6B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5364000" anchor="ctr">
            <a:noAutofit/>
          </a:bodyPr>
          <a:lstStyle>
            <a:lvl1pPr algn="ctr">
              <a:defRPr sz="1200"/>
            </a:lvl1pPr>
          </a:lstStyle>
          <a:p>
            <a:r>
              <a:rPr lang="de-CH" dirty="0"/>
              <a:t>Bild per «Drag &amp; Drop» einfügen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B1F295B-FDA9-499A-98E4-07EDB98CBF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464516"/>
            <a:ext cx="8388000" cy="6393041"/>
          </a:xfrm>
          <a:custGeom>
            <a:avLst/>
            <a:gdLst>
              <a:gd name="connsiteX0" fmla="*/ 1567748 w 8388000"/>
              <a:gd name="connsiteY0" fmla="*/ 0 h 6393041"/>
              <a:gd name="connsiteX1" fmla="*/ 8388000 w 8388000"/>
              <a:gd name="connsiteY1" fmla="*/ 4943908 h 6393041"/>
              <a:gd name="connsiteX2" fmla="*/ 8113609 w 8388000"/>
              <a:gd name="connsiteY2" fmla="*/ 6393041 h 6393041"/>
              <a:gd name="connsiteX3" fmla="*/ 0 w 8388000"/>
              <a:gd name="connsiteY3" fmla="*/ 6392565 h 6393041"/>
              <a:gd name="connsiteX4" fmla="*/ 0 w 8388000"/>
              <a:gd name="connsiteY4" fmla="*/ 4996274 h 6393041"/>
              <a:gd name="connsiteX5" fmla="*/ 0 w 8388000"/>
              <a:gd name="connsiteY5" fmla="*/ 3904663 h 6393041"/>
              <a:gd name="connsiteX6" fmla="*/ 1567748 w 8388000"/>
              <a:gd name="connsiteY6" fmla="*/ 0 h 639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8000" h="6393041">
                <a:moveTo>
                  <a:pt x="1567748" y="0"/>
                </a:moveTo>
                <a:cubicBezTo>
                  <a:pt x="4656560" y="911659"/>
                  <a:pt x="7641522" y="3881812"/>
                  <a:pt x="8388000" y="4943908"/>
                </a:cubicBezTo>
                <a:cubicBezTo>
                  <a:pt x="8345127" y="5310476"/>
                  <a:pt x="8247946" y="5823671"/>
                  <a:pt x="8113609" y="6393041"/>
                </a:cubicBezTo>
                <a:lnTo>
                  <a:pt x="0" y="6392565"/>
                </a:lnTo>
                <a:lnTo>
                  <a:pt x="0" y="4996274"/>
                </a:lnTo>
                <a:lnTo>
                  <a:pt x="0" y="3904663"/>
                </a:lnTo>
                <a:cubicBezTo>
                  <a:pt x="357757" y="2462671"/>
                  <a:pt x="915592" y="1127316"/>
                  <a:pt x="1567748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 lIns="756000" tIns="2088000" anchor="ctr">
            <a:noAutofit/>
          </a:bodyPr>
          <a:lstStyle>
            <a:lvl1pPr>
              <a:defRPr sz="5500" b="1" cap="all" spc="180" baseline="0">
                <a:solidFill>
                  <a:schemeClr val="bg1"/>
                </a:solidFill>
              </a:defRPr>
            </a:lvl1pPr>
            <a:lvl2pPr>
              <a:defRPr sz="6000" b="1">
                <a:solidFill>
                  <a:schemeClr val="bg1"/>
                </a:solidFill>
              </a:defRPr>
            </a:lvl2pPr>
            <a:lvl3pPr>
              <a:defRPr sz="6000" b="1">
                <a:solidFill>
                  <a:schemeClr val="bg1"/>
                </a:solidFill>
              </a:defRPr>
            </a:lvl3pPr>
            <a:lvl4pPr>
              <a:defRPr sz="6000" b="1">
                <a:solidFill>
                  <a:schemeClr val="bg1"/>
                </a:solidFill>
              </a:defRPr>
            </a:lvl4pPr>
            <a:lvl5pPr>
              <a:defRPr sz="6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B2EE4EBF-2FC5-4BFE-A223-DE4B1743F5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80177" y="1"/>
            <a:ext cx="4506317" cy="2703277"/>
          </a:xfrm>
          <a:custGeom>
            <a:avLst/>
            <a:gdLst>
              <a:gd name="connsiteX0" fmla="*/ 0 w 4506317"/>
              <a:gd name="connsiteY0" fmla="*/ 0 h 2703277"/>
              <a:gd name="connsiteX1" fmla="*/ 4506317 w 4506317"/>
              <a:gd name="connsiteY1" fmla="*/ 0 h 2703277"/>
              <a:gd name="connsiteX2" fmla="*/ 4506317 w 4506317"/>
              <a:gd name="connsiteY2" fmla="*/ 1398315 h 2703277"/>
              <a:gd name="connsiteX3" fmla="*/ 4045986 w 4506317"/>
              <a:gd name="connsiteY3" fmla="*/ 1623149 h 2703277"/>
              <a:gd name="connsiteX4" fmla="*/ 795782 w 4506317"/>
              <a:gd name="connsiteY4" fmla="*/ 2703277 h 2703277"/>
              <a:gd name="connsiteX5" fmla="*/ 0 w 4506317"/>
              <a:gd name="connsiteY5" fmla="*/ 0 h 270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6317" h="2703277">
                <a:moveTo>
                  <a:pt x="0" y="0"/>
                </a:moveTo>
                <a:lnTo>
                  <a:pt x="4506317" y="0"/>
                </a:lnTo>
                <a:lnTo>
                  <a:pt x="4506317" y="1398315"/>
                </a:lnTo>
                <a:lnTo>
                  <a:pt x="4045986" y="1623149"/>
                </a:lnTo>
                <a:cubicBezTo>
                  <a:pt x="2955388" y="2132330"/>
                  <a:pt x="1843384" y="2489917"/>
                  <a:pt x="795782" y="2703277"/>
                </a:cubicBezTo>
                <a:cubicBezTo>
                  <a:pt x="409123" y="1874699"/>
                  <a:pt x="156289" y="939023"/>
                  <a:pt x="0" y="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00">
                <a:solidFill>
                  <a:schemeClr val="bg1">
                    <a:lumMod val="95000"/>
                  </a:schemeClr>
                </a:solidFill>
              </a:defRPr>
            </a:lvl2pPr>
            <a:lvl3pPr marL="536575" indent="0">
              <a:buNone/>
              <a:defRPr sz="1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2"/>
            <a:r>
              <a:rPr lang="de-CH" dirty="0"/>
              <a:t> 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AFB014A2-9D9A-4289-B7D6-9EB9FDE04076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8613899" y="624678"/>
            <a:ext cx="2862000" cy="99311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200"/>
            </a:lvl1pPr>
          </a:lstStyle>
          <a:p>
            <a:pPr lvl="0"/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929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chiefertafel enthält.&#10;&#10;Automatisch generierte Beschreibung">
            <a:extLst>
              <a:ext uri="{FF2B5EF4-FFF2-40B4-BE49-F238E27FC236}">
                <a16:creationId xmlns:a16="http://schemas.microsoft.com/office/drawing/2014/main" id="{731CE8F3-57F9-4824-9A43-BAF6EB44D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" y="0"/>
            <a:ext cx="12190615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08.03.2023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0B1F295B-FDA9-499A-98E4-07EDB98CBF4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464516"/>
            <a:ext cx="8388000" cy="6393041"/>
          </a:xfrm>
          <a:prstGeom prst="rect">
            <a:avLst/>
          </a:prstGeom>
          <a:noFill/>
        </p:spPr>
        <p:txBody>
          <a:bodyPr wrap="square" lIns="756000" tIns="2088000" anchor="ctr">
            <a:noAutofit/>
          </a:bodyPr>
          <a:lstStyle>
            <a:lvl1pPr>
              <a:defRPr sz="5500" b="1" cap="all" spc="180" baseline="0">
                <a:solidFill>
                  <a:schemeClr val="bg1"/>
                </a:solidFill>
              </a:defRPr>
            </a:lvl1pPr>
            <a:lvl2pPr>
              <a:defRPr sz="6000" b="1">
                <a:solidFill>
                  <a:schemeClr val="bg1"/>
                </a:solidFill>
              </a:defRPr>
            </a:lvl2pPr>
            <a:lvl3pPr>
              <a:defRPr sz="6000" b="1">
                <a:solidFill>
                  <a:schemeClr val="bg1"/>
                </a:solidFill>
              </a:defRPr>
            </a:lvl3pPr>
            <a:lvl4pPr>
              <a:defRPr sz="6000" b="1">
                <a:solidFill>
                  <a:schemeClr val="bg1"/>
                </a:solidFill>
              </a:defRPr>
            </a:lvl4pPr>
            <a:lvl5pPr>
              <a:defRPr sz="6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D215E65-0BCB-4D26-8342-5260562594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98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08.03.2023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84928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08.03.2023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0F13224-2EE4-4B24-A110-823DC3AEA1C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5364000" anchor="ctr">
            <a:noAutofit/>
          </a:bodyPr>
          <a:lstStyle>
            <a:lvl1pPr algn="ctr">
              <a:defRPr sz="1200"/>
            </a:lvl1pPr>
          </a:lstStyle>
          <a:p>
            <a:r>
              <a:rPr lang="de-CH" dirty="0"/>
              <a:t>Bild per «Drag &amp; Drop» einfügen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08.03.2023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12126688" y="16768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631D88E-6F00-4E4C-936F-CCB54F4803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64765"/>
            <a:ext cx="8388000" cy="6393040"/>
          </a:xfrm>
          <a:custGeom>
            <a:avLst/>
            <a:gdLst>
              <a:gd name="connsiteX0" fmla="*/ 1567748 w 8388000"/>
              <a:gd name="connsiteY0" fmla="*/ 0 h 6393040"/>
              <a:gd name="connsiteX1" fmla="*/ 8388000 w 8388000"/>
              <a:gd name="connsiteY1" fmla="*/ 4943907 h 6393040"/>
              <a:gd name="connsiteX2" fmla="*/ 8113609 w 8388000"/>
              <a:gd name="connsiteY2" fmla="*/ 6393040 h 6393040"/>
              <a:gd name="connsiteX3" fmla="*/ 0 w 8388000"/>
              <a:gd name="connsiteY3" fmla="*/ 6393040 h 6393040"/>
              <a:gd name="connsiteX4" fmla="*/ 0 w 8388000"/>
              <a:gd name="connsiteY4" fmla="*/ 3903235 h 6393040"/>
              <a:gd name="connsiteX5" fmla="*/ 1567748 w 8388000"/>
              <a:gd name="connsiteY5" fmla="*/ 0 h 63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8000" h="6393040">
                <a:moveTo>
                  <a:pt x="1567748" y="0"/>
                </a:moveTo>
                <a:cubicBezTo>
                  <a:pt x="4656560" y="911659"/>
                  <a:pt x="7641522" y="3881812"/>
                  <a:pt x="8388000" y="4943907"/>
                </a:cubicBezTo>
                <a:cubicBezTo>
                  <a:pt x="8345127" y="5310475"/>
                  <a:pt x="8247946" y="5823670"/>
                  <a:pt x="8113609" y="6393040"/>
                </a:cubicBezTo>
                <a:lnTo>
                  <a:pt x="0" y="6393040"/>
                </a:lnTo>
                <a:lnTo>
                  <a:pt x="0" y="3903235"/>
                </a:lnTo>
                <a:cubicBezTo>
                  <a:pt x="358234" y="2462194"/>
                  <a:pt x="915592" y="1127316"/>
                  <a:pt x="1567748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de-CH" dirty="0"/>
              <a:t>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5BBB02B-B220-423D-8107-8951CF70C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356" y="2528901"/>
            <a:ext cx="9507488" cy="1532932"/>
          </a:xfrm>
        </p:spPr>
        <p:txBody>
          <a:bodyPr anchor="b"/>
          <a:lstStyle>
            <a:lvl1pPr>
              <a:defRPr sz="5500" spc="17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Haupttitel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7652F1-17FD-4967-A1B4-ED4923BFD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00" y="626400"/>
            <a:ext cx="2862000" cy="99289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0980" y="4206270"/>
            <a:ext cx="9496244" cy="1202950"/>
          </a:xfrm>
        </p:spPr>
        <p:txBody>
          <a:bodyPr/>
          <a:lstStyle>
            <a:lvl1pPr marL="0" indent="0" algn="l">
              <a:buNone/>
              <a:defRPr sz="2500" cap="all" spc="14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Formatvorlage</a:t>
            </a:r>
            <a:r>
              <a:rPr lang="de-DE" dirty="0"/>
              <a:t> des Untertitelmasters durch Klicken bearbeiten</a:t>
            </a:r>
            <a:endParaRPr lang="de-CH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C650E348-91E5-40AB-9978-EC921A3A50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0980" y="5587263"/>
            <a:ext cx="6551612" cy="6064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82EA51DD-2C33-471F-AAE7-3EF2DAF8C8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80177" y="1"/>
            <a:ext cx="4506317" cy="2703277"/>
          </a:xfrm>
          <a:custGeom>
            <a:avLst/>
            <a:gdLst>
              <a:gd name="connsiteX0" fmla="*/ 0 w 4506317"/>
              <a:gd name="connsiteY0" fmla="*/ 0 h 2703277"/>
              <a:gd name="connsiteX1" fmla="*/ 4506317 w 4506317"/>
              <a:gd name="connsiteY1" fmla="*/ 0 h 2703277"/>
              <a:gd name="connsiteX2" fmla="*/ 4506317 w 4506317"/>
              <a:gd name="connsiteY2" fmla="*/ 1398315 h 2703277"/>
              <a:gd name="connsiteX3" fmla="*/ 4045986 w 4506317"/>
              <a:gd name="connsiteY3" fmla="*/ 1623149 h 2703277"/>
              <a:gd name="connsiteX4" fmla="*/ 795782 w 4506317"/>
              <a:gd name="connsiteY4" fmla="*/ 2703277 h 2703277"/>
              <a:gd name="connsiteX5" fmla="*/ 0 w 4506317"/>
              <a:gd name="connsiteY5" fmla="*/ 0 h 270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06317" h="2703277">
                <a:moveTo>
                  <a:pt x="0" y="0"/>
                </a:moveTo>
                <a:lnTo>
                  <a:pt x="4506317" y="0"/>
                </a:lnTo>
                <a:lnTo>
                  <a:pt x="4506317" y="1398315"/>
                </a:lnTo>
                <a:lnTo>
                  <a:pt x="4045986" y="1623149"/>
                </a:lnTo>
                <a:cubicBezTo>
                  <a:pt x="2955388" y="2132330"/>
                  <a:pt x="1843384" y="2489917"/>
                  <a:pt x="795782" y="2703277"/>
                </a:cubicBezTo>
                <a:cubicBezTo>
                  <a:pt x="409123" y="1874699"/>
                  <a:pt x="156289" y="939023"/>
                  <a:pt x="0" y="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100">
                <a:solidFill>
                  <a:schemeClr val="bg1">
                    <a:lumMod val="95000"/>
                  </a:schemeClr>
                </a:solidFill>
              </a:defRPr>
            </a:lvl2pPr>
            <a:lvl3pPr marL="536575" indent="0">
              <a:buNone/>
              <a:defRPr sz="1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2"/>
            <a:r>
              <a:rPr lang="de-CH" dirty="0"/>
              <a:t> </a:t>
            </a:r>
          </a:p>
        </p:txBody>
      </p:sp>
      <p:sp>
        <p:nvSpPr>
          <p:cNvPr id="20" name="Textplatzhalter 24">
            <a:extLst>
              <a:ext uri="{FF2B5EF4-FFF2-40B4-BE49-F238E27FC236}">
                <a16:creationId xmlns:a16="http://schemas.microsoft.com/office/drawing/2014/main" id="{4E23A4BD-3C97-4C8D-865E-D3F1531EDABA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8613899" y="624678"/>
            <a:ext cx="2862000" cy="99311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200"/>
            </a:lvl1pPr>
          </a:lstStyle>
          <a:p>
            <a:pPr lvl="0"/>
            <a:r>
              <a:rPr lang="de-CH" dirty="0"/>
              <a:t>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A1D2EA3-F68A-448A-9A03-2FD8024AC95B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128267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EB3A4D8-2759-449E-A747-304A7808C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3573016"/>
            <a:ext cx="4800600" cy="1416769"/>
          </a:xfrm>
        </p:spPr>
        <p:txBody>
          <a:bodyPr/>
          <a:lstStyle>
            <a:lvl1pPr>
              <a:lnSpc>
                <a:spcPts val="5300"/>
              </a:lnSpc>
              <a:defRPr sz="4800" b="1" cap="all" spc="100" baseline="0">
                <a:solidFill>
                  <a:schemeClr val="accent1"/>
                </a:solidFill>
              </a:defRPr>
            </a:lvl1pPr>
            <a:lvl2pPr>
              <a:defRPr sz="4800" b="1" cap="all" baseline="0"/>
            </a:lvl2pPr>
            <a:lvl3pPr>
              <a:defRPr sz="4800" b="1" cap="all" baseline="0"/>
            </a:lvl3pPr>
            <a:lvl4pPr>
              <a:defRPr sz="4800" b="1" cap="all" baseline="0"/>
            </a:lvl4pPr>
            <a:lvl5pPr>
              <a:defRPr sz="4800" b="1" cap="all" baseline="0"/>
            </a:lvl5pPr>
          </a:lstStyle>
          <a:p>
            <a:pPr lvl="0"/>
            <a:r>
              <a:rPr lang="de-DE" dirty="0"/>
              <a:t>Zwischen-Titel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1B79C5B-2420-445E-821E-6C21C7AD73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2" t="6"/>
          <a:stretch>
            <a:fillRect/>
          </a:stretch>
        </p:blipFill>
        <p:spPr>
          <a:xfrm>
            <a:off x="5151437" y="390"/>
            <a:ext cx="7039870" cy="6857610"/>
          </a:xfrm>
          <a:custGeom>
            <a:avLst/>
            <a:gdLst>
              <a:gd name="connsiteX0" fmla="*/ 2076473 w 7039870"/>
              <a:gd name="connsiteY0" fmla="*/ 0 h 6857610"/>
              <a:gd name="connsiteX1" fmla="*/ 7039870 w 7039870"/>
              <a:gd name="connsiteY1" fmla="*/ 0 h 6857610"/>
              <a:gd name="connsiteX2" fmla="*/ 7039870 w 7039870"/>
              <a:gd name="connsiteY2" fmla="*/ 6857610 h 6857610"/>
              <a:gd name="connsiteX3" fmla="*/ 3646749 w 7039870"/>
              <a:gd name="connsiteY3" fmla="*/ 6857610 h 6857610"/>
              <a:gd name="connsiteX4" fmla="*/ 3342410 w 7039870"/>
              <a:gd name="connsiteY4" fmla="*/ 6530776 h 6857610"/>
              <a:gd name="connsiteX5" fmla="*/ 0 w 7039870"/>
              <a:gd name="connsiteY5" fmla="*/ 1116230 h 6857610"/>
              <a:gd name="connsiteX6" fmla="*/ 2076473 w 7039870"/>
              <a:gd name="connsiteY6" fmla="*/ 0 h 68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39870" h="6857610">
                <a:moveTo>
                  <a:pt x="2076473" y="0"/>
                </a:moveTo>
                <a:lnTo>
                  <a:pt x="7039870" y="0"/>
                </a:lnTo>
                <a:lnTo>
                  <a:pt x="7039870" y="6857610"/>
                </a:lnTo>
                <a:lnTo>
                  <a:pt x="3646749" y="6857610"/>
                </a:lnTo>
                <a:lnTo>
                  <a:pt x="3342410" y="6530776"/>
                </a:lnTo>
                <a:cubicBezTo>
                  <a:pt x="1825109" y="4856048"/>
                  <a:pt x="701024" y="2931682"/>
                  <a:pt x="0" y="1116230"/>
                </a:cubicBezTo>
                <a:cubicBezTo>
                  <a:pt x="631473" y="679651"/>
                  <a:pt x="1338246" y="309799"/>
                  <a:pt x="2076473" y="0"/>
                </a:cubicBezTo>
                <a:close/>
              </a:path>
            </a:pathLst>
          </a:cu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7F90DA-6A47-4DBB-A2D0-0A04018AEDC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08.03.2023</a:t>
            </a:fld>
            <a:endParaRPr lang="de-CH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2FBEEA5-3234-4B06-90D1-A9ABDA1476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12082656" y="161392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B98E6D-2F15-44B4-B134-D774FD20C3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5400000">
            <a:off x="12090684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80796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 mit 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08.03.2023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30000" y="173204"/>
            <a:ext cx="360000" cy="36000"/>
          </a:xfrm>
        </p:spPr>
        <p:txBody>
          <a:bodyPr/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EB3A4D8-2759-449E-A747-304A7808C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50" y="3573016"/>
            <a:ext cx="4800600" cy="1416769"/>
          </a:xfrm>
        </p:spPr>
        <p:txBody>
          <a:bodyPr/>
          <a:lstStyle>
            <a:lvl1pPr>
              <a:lnSpc>
                <a:spcPts val="5300"/>
              </a:lnSpc>
              <a:defRPr sz="4800" b="1" cap="all" spc="100" baseline="0">
                <a:solidFill>
                  <a:schemeClr val="accent1"/>
                </a:solidFill>
              </a:defRPr>
            </a:lvl1pPr>
            <a:lvl2pPr>
              <a:defRPr sz="4800" b="1" cap="all" baseline="0"/>
            </a:lvl2pPr>
            <a:lvl3pPr>
              <a:defRPr sz="4800" b="1" cap="all" baseline="0"/>
            </a:lvl3pPr>
            <a:lvl4pPr>
              <a:defRPr sz="4800" b="1" cap="all" baseline="0"/>
            </a:lvl4pPr>
            <a:lvl5pPr>
              <a:defRPr sz="4800" b="1" cap="all" baseline="0"/>
            </a:lvl5pPr>
          </a:lstStyle>
          <a:p>
            <a:pPr lvl="0"/>
            <a:r>
              <a:rPr lang="de-DE" dirty="0"/>
              <a:t>Zwischen-Titel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8533C191-0624-4AED-9E30-82780F04BAF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1437" y="390"/>
            <a:ext cx="7040563" cy="6857610"/>
          </a:xfrm>
          <a:custGeom>
            <a:avLst/>
            <a:gdLst>
              <a:gd name="connsiteX0" fmla="*/ 2076473 w 7040563"/>
              <a:gd name="connsiteY0" fmla="*/ 0 h 6857610"/>
              <a:gd name="connsiteX1" fmla="*/ 7040563 w 7040563"/>
              <a:gd name="connsiteY1" fmla="*/ 0 h 6857610"/>
              <a:gd name="connsiteX2" fmla="*/ 7040563 w 7040563"/>
              <a:gd name="connsiteY2" fmla="*/ 6857610 h 6857610"/>
              <a:gd name="connsiteX3" fmla="*/ 3646749 w 7040563"/>
              <a:gd name="connsiteY3" fmla="*/ 6857610 h 6857610"/>
              <a:gd name="connsiteX4" fmla="*/ 3342410 w 7040563"/>
              <a:gd name="connsiteY4" fmla="*/ 6530776 h 6857610"/>
              <a:gd name="connsiteX5" fmla="*/ 0 w 7040563"/>
              <a:gd name="connsiteY5" fmla="*/ 1116230 h 6857610"/>
              <a:gd name="connsiteX6" fmla="*/ 2076473 w 7040563"/>
              <a:gd name="connsiteY6" fmla="*/ 0 h 68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0563" h="6857610">
                <a:moveTo>
                  <a:pt x="2076473" y="0"/>
                </a:moveTo>
                <a:lnTo>
                  <a:pt x="7040563" y="0"/>
                </a:lnTo>
                <a:lnTo>
                  <a:pt x="7040563" y="6857610"/>
                </a:lnTo>
                <a:lnTo>
                  <a:pt x="3646749" y="6857610"/>
                </a:lnTo>
                <a:lnTo>
                  <a:pt x="3342410" y="6530776"/>
                </a:lnTo>
                <a:cubicBezTo>
                  <a:pt x="1825109" y="4856048"/>
                  <a:pt x="701024" y="2931682"/>
                  <a:pt x="0" y="1116230"/>
                </a:cubicBezTo>
                <a:cubicBezTo>
                  <a:pt x="631473" y="679651"/>
                  <a:pt x="1338246" y="309799"/>
                  <a:pt x="2076473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216000" tIns="720000" bIns="3240000" anchor="ctr">
            <a:noAutofit/>
          </a:bodyPr>
          <a:lstStyle>
            <a:lvl1pPr algn="ctr">
              <a:defRPr sz="1200"/>
            </a:lvl1pPr>
          </a:lstStyle>
          <a:p>
            <a:r>
              <a:rPr lang="de-CH" dirty="0"/>
              <a:t>Bild per «Drag &amp; Drop» einfügen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2E378DB6-D5C1-4E32-AB64-4952C55537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2522" y="2645999"/>
            <a:ext cx="6625672" cy="4212000"/>
          </a:xfrm>
          <a:custGeom>
            <a:avLst/>
            <a:gdLst>
              <a:gd name="connsiteX0" fmla="*/ 3725633 w 6625672"/>
              <a:gd name="connsiteY0" fmla="*/ 0 h 4212000"/>
              <a:gd name="connsiteX1" fmla="*/ 6625672 w 6625672"/>
              <a:gd name="connsiteY1" fmla="*/ 4211524 h 4212000"/>
              <a:gd name="connsiteX2" fmla="*/ 0 w 6625672"/>
              <a:gd name="connsiteY2" fmla="*/ 4212000 h 4212000"/>
              <a:gd name="connsiteX3" fmla="*/ 3725633 w 6625672"/>
              <a:gd name="connsiteY3" fmla="*/ 0 h 42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5672" h="4212000">
                <a:moveTo>
                  <a:pt x="3725633" y="0"/>
                </a:moveTo>
                <a:cubicBezTo>
                  <a:pt x="5016811" y="1106167"/>
                  <a:pt x="6005051" y="2807524"/>
                  <a:pt x="6625672" y="4211524"/>
                </a:cubicBezTo>
                <a:lnTo>
                  <a:pt x="0" y="4212000"/>
                </a:lnTo>
                <a:cubicBezTo>
                  <a:pt x="962558" y="2453075"/>
                  <a:pt x="2343144" y="999595"/>
                  <a:pt x="3725633" y="0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6548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0E51B4B-DD35-427E-94E7-B45036A6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08.03.2023</a:t>
            </a:fld>
            <a:endParaRPr lang="de-CH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42C5507-35AF-4DBA-A823-8F6415285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Fusszeile (Ändern über «Einfügen &gt; Kopf- und Fusszeile»)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A51E352-A1AD-463F-A8E0-E1EC2A751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800" y="6041354"/>
            <a:ext cx="540060" cy="250056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34F5693E-A294-4FA4-B905-78039D2D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9507488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A97F84AA-AFF8-4C4C-85FC-AF8D364E14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6000" y="2278800"/>
            <a:ext cx="10724400" cy="3708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453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756000" y="2278800"/>
            <a:ext cx="5256000" cy="37080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9" y="2278800"/>
            <a:ext cx="5256000" cy="37080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08.03.2023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EB2AC0E-D30A-4744-83F5-67534E4974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525600"/>
            <a:ext cx="4536504" cy="1209600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de-DE" sz="4000" b="1" cap="all" spc="200" baseline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CH"/>
            </a:lvl5pPr>
          </a:lstStyle>
          <a:p>
            <a:pPr lvl="0">
              <a:spcBef>
                <a:spcPct val="0"/>
              </a:spcBef>
            </a:pPr>
            <a:r>
              <a:rPr lang="de-DE" dirty="0"/>
              <a:t>Zweiter Titel</a:t>
            </a:r>
          </a:p>
        </p:txBody>
      </p:sp>
    </p:spTree>
    <p:extLst>
      <p:ext uri="{BB962C8B-B14F-4D97-AF65-F5344CB8AC3E}">
        <p14:creationId xmlns:p14="http://schemas.microsoft.com/office/powerpoint/2010/main" val="331862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525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08.03.2023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A618F89D-C19C-4644-9F0B-A21DCD91C8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526" y="2034"/>
            <a:ext cx="5705475" cy="6847880"/>
          </a:xfrm>
          <a:custGeom>
            <a:avLst/>
            <a:gdLst>
              <a:gd name="connsiteX0" fmla="*/ 1332454 w 5705475"/>
              <a:gd name="connsiteY0" fmla="*/ 0 h 6847880"/>
              <a:gd name="connsiteX1" fmla="*/ 5705475 w 5705475"/>
              <a:gd name="connsiteY1" fmla="*/ 477 h 6847880"/>
              <a:gd name="connsiteX2" fmla="*/ 5705475 w 5705475"/>
              <a:gd name="connsiteY2" fmla="*/ 6847880 h 6847880"/>
              <a:gd name="connsiteX3" fmla="*/ 2847644 w 5705475"/>
              <a:gd name="connsiteY3" fmla="*/ 6847880 h 6847880"/>
              <a:gd name="connsiteX4" fmla="*/ 2466666 w 5705475"/>
              <a:gd name="connsiteY4" fmla="*/ 6718440 h 6847880"/>
              <a:gd name="connsiteX5" fmla="*/ 0 w 5705475"/>
              <a:gd name="connsiteY5" fmla="*/ 5560510 h 6847880"/>
              <a:gd name="connsiteX6" fmla="*/ 1332454 w 5705475"/>
              <a:gd name="connsiteY6" fmla="*/ 0 h 684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5475" h="6847880">
                <a:moveTo>
                  <a:pt x="1332454" y="0"/>
                </a:moveTo>
                <a:lnTo>
                  <a:pt x="5705475" y="477"/>
                </a:lnTo>
                <a:lnTo>
                  <a:pt x="5705475" y="6847880"/>
                </a:lnTo>
                <a:lnTo>
                  <a:pt x="2847644" y="6847880"/>
                </a:lnTo>
                <a:lnTo>
                  <a:pt x="2466666" y="6718440"/>
                </a:lnTo>
                <a:cubicBezTo>
                  <a:pt x="1486675" y="6368081"/>
                  <a:pt x="661579" y="5952616"/>
                  <a:pt x="0" y="5560510"/>
                </a:cubicBezTo>
                <a:cubicBezTo>
                  <a:pt x="10012" y="3577814"/>
                  <a:pt x="542039" y="1659477"/>
                  <a:pt x="1332454" y="0"/>
                </a:cubicBez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0F173303-7C09-482F-A130-22C7F2BFA5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54183" y="0"/>
            <a:ext cx="5317716" cy="2623006"/>
          </a:xfrm>
          <a:custGeom>
            <a:avLst/>
            <a:gdLst>
              <a:gd name="connsiteX0" fmla="*/ 0 w 5317716"/>
              <a:gd name="connsiteY0" fmla="*/ 0 h 2623006"/>
              <a:gd name="connsiteX1" fmla="*/ 5317716 w 5317716"/>
              <a:gd name="connsiteY1" fmla="*/ 0 h 2623006"/>
              <a:gd name="connsiteX2" fmla="*/ 5185640 w 5317716"/>
              <a:gd name="connsiteY2" fmla="*/ 231102 h 2623006"/>
              <a:gd name="connsiteX3" fmla="*/ 2966088 w 5317716"/>
              <a:gd name="connsiteY3" fmla="*/ 2623006 h 2623006"/>
              <a:gd name="connsiteX4" fmla="*/ 264200 w 5317716"/>
              <a:gd name="connsiteY4" fmla="*/ 377252 h 262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7716" h="2623006">
                <a:moveTo>
                  <a:pt x="0" y="0"/>
                </a:moveTo>
                <a:lnTo>
                  <a:pt x="5317716" y="0"/>
                </a:lnTo>
                <a:lnTo>
                  <a:pt x="5185640" y="231102"/>
                </a:lnTo>
                <a:cubicBezTo>
                  <a:pt x="4490905" y="1399431"/>
                  <a:pt x="3635125" y="2156403"/>
                  <a:pt x="2966088" y="2623006"/>
                </a:cubicBezTo>
                <a:cubicBezTo>
                  <a:pt x="1849776" y="2107002"/>
                  <a:pt x="930423" y="1270164"/>
                  <a:pt x="264200" y="377252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de-CH" dirty="0"/>
              <a:t> </a:t>
            </a: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4EEC869F-B4EF-41B0-B59C-57EE35D5009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56000" y="2278800"/>
            <a:ext cx="5256000" cy="37080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208871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095999" y="2278800"/>
            <a:ext cx="5256000" cy="3708000"/>
          </a:xfrm>
        </p:spPr>
        <p:txBody>
          <a:bodyPr/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CBC3AC7-219E-4C67-AEDA-C67A12A6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08.03.2023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782AC2-B1F9-49B1-8F1C-175BF9874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2038962" y="162000"/>
            <a:ext cx="360000" cy="36000"/>
          </a:xfrm>
        </p:spPr>
        <p:txBody>
          <a:bodyPr/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64E7F5-EE66-4CED-8EDA-D78B639D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C1C418AA-13E5-4B64-913D-F85C863C1D7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5399088" cy="6858000"/>
          </a:xfrm>
          <a:custGeom>
            <a:avLst/>
            <a:gdLst>
              <a:gd name="connsiteX0" fmla="*/ 0 w 5399088"/>
              <a:gd name="connsiteY0" fmla="*/ 0 h 6858000"/>
              <a:gd name="connsiteX1" fmla="*/ 2960670 w 5399088"/>
              <a:gd name="connsiteY1" fmla="*/ 0 h 6858000"/>
              <a:gd name="connsiteX2" fmla="*/ 3388729 w 5399088"/>
              <a:gd name="connsiteY2" fmla="*/ 359028 h 6858000"/>
              <a:gd name="connsiteX3" fmla="*/ 5399088 w 5399088"/>
              <a:gd name="connsiteY3" fmla="*/ 2458813 h 6858000"/>
              <a:gd name="connsiteX4" fmla="*/ 4111027 w 5399088"/>
              <a:gd name="connsiteY4" fmla="*/ 6858000 h 6858000"/>
              <a:gd name="connsiteX5" fmla="*/ 0 w 539908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9088" h="6858000">
                <a:moveTo>
                  <a:pt x="0" y="0"/>
                </a:moveTo>
                <a:lnTo>
                  <a:pt x="2960670" y="0"/>
                </a:lnTo>
                <a:lnTo>
                  <a:pt x="3388729" y="359028"/>
                </a:lnTo>
                <a:cubicBezTo>
                  <a:pt x="4358659" y="1198520"/>
                  <a:pt x="5087199" y="2008653"/>
                  <a:pt x="5399088" y="2458813"/>
                </a:cubicBezTo>
                <a:cubicBezTo>
                  <a:pt x="5274237" y="3462028"/>
                  <a:pt x="4718126" y="5628038"/>
                  <a:pt x="4111027" y="6858000"/>
                </a:cubicBez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847B2DA7-EAB9-42D9-B225-2A8DA6EBBE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9436" y="4331481"/>
            <a:ext cx="6462161" cy="2528665"/>
          </a:xfrm>
          <a:custGeom>
            <a:avLst/>
            <a:gdLst>
              <a:gd name="connsiteX0" fmla="*/ 428679 w 6462161"/>
              <a:gd name="connsiteY0" fmla="*/ 254 h 2528665"/>
              <a:gd name="connsiteX1" fmla="*/ 6352113 w 6462161"/>
              <a:gd name="connsiteY1" fmla="*/ 1873298 h 2528665"/>
              <a:gd name="connsiteX2" fmla="*/ 6436712 w 6462161"/>
              <a:gd name="connsiteY2" fmla="*/ 2346879 h 2528665"/>
              <a:gd name="connsiteX3" fmla="*/ 6462161 w 6462161"/>
              <a:gd name="connsiteY3" fmla="*/ 2528665 h 2528665"/>
              <a:gd name="connsiteX4" fmla="*/ 1968 w 6462161"/>
              <a:gd name="connsiteY4" fmla="*/ 2528665 h 2528665"/>
              <a:gd name="connsiteX5" fmla="*/ 0 w 6462161"/>
              <a:gd name="connsiteY5" fmla="*/ 1873275 h 2528665"/>
              <a:gd name="connsiteX6" fmla="*/ 197262 w 6462161"/>
              <a:gd name="connsiteY6" fmla="*/ 6613 h 2528665"/>
              <a:gd name="connsiteX7" fmla="*/ 428679 w 6462161"/>
              <a:gd name="connsiteY7" fmla="*/ 254 h 2528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62161" h="2528665">
                <a:moveTo>
                  <a:pt x="428679" y="254"/>
                </a:moveTo>
                <a:cubicBezTo>
                  <a:pt x="2831688" y="-21081"/>
                  <a:pt x="5572745" y="1310391"/>
                  <a:pt x="6352113" y="1873298"/>
                </a:cubicBezTo>
                <a:cubicBezTo>
                  <a:pt x="6381118" y="2006119"/>
                  <a:pt x="6409855" y="2166403"/>
                  <a:pt x="6436712" y="2346879"/>
                </a:cubicBezTo>
                <a:lnTo>
                  <a:pt x="6462161" y="2528665"/>
                </a:lnTo>
                <a:lnTo>
                  <a:pt x="1968" y="2528665"/>
                </a:lnTo>
                <a:lnTo>
                  <a:pt x="0" y="1873275"/>
                </a:lnTo>
                <a:cubicBezTo>
                  <a:pt x="16069" y="1219958"/>
                  <a:pt x="85180" y="590670"/>
                  <a:pt x="197262" y="6613"/>
                </a:cubicBezTo>
                <a:cubicBezTo>
                  <a:pt x="273998" y="3038"/>
                  <a:pt x="351163" y="942"/>
                  <a:pt x="428679" y="254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  <a:lvl3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3pPr>
            <a:lvl4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4pPr>
            <a:lvl5pPr>
              <a:defRPr sz="100">
                <a:solidFill>
                  <a:schemeClr val="bg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913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08.03.2023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A2EAF5E-4E2D-49E9-9DBF-B3FAD4063C3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941945 w 12192000"/>
              <a:gd name="connsiteY1" fmla="*/ 0 h 6858000"/>
              <a:gd name="connsiteX2" fmla="*/ 12154453 w 12192000"/>
              <a:gd name="connsiteY2" fmla="*/ 3048773 h 6858000"/>
              <a:gd name="connsiteX3" fmla="*/ 12192000 w 12192000"/>
              <a:gd name="connsiteY3" fmla="*/ 3082298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941945" y="0"/>
                </a:lnTo>
                <a:cubicBezTo>
                  <a:pt x="9307006" y="604391"/>
                  <a:pt x="11656864" y="2607014"/>
                  <a:pt x="12154453" y="3048773"/>
                </a:cubicBezTo>
                <a:lnTo>
                  <a:pt x="12192000" y="3082298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lIns="0" tIns="720000" bIns="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56000" y="527215"/>
            <a:ext cx="9507488" cy="12088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56000" y="2278843"/>
            <a:ext cx="10724604" cy="37064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 dirty="0"/>
              <a:t>Autoren 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660272" y="6039410"/>
            <a:ext cx="1201735" cy="252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3D4A7C4B-E426-4241-A51D-6894959551F8}" type="datetime1">
              <a:rPr lang="de-CH" smtClean="0"/>
              <a:pPr/>
              <a:t>08.03.2023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56000" y="6039410"/>
            <a:ext cx="7872875" cy="252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938195" y="6039410"/>
            <a:ext cx="540060" cy="25005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B9FBA22-CADF-45CC-BEDD-F23E7A40C6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255" y="592865"/>
            <a:ext cx="792000" cy="8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1" r:id="rId2"/>
    <p:sldLayoutId id="2147483672" r:id="rId3"/>
    <p:sldLayoutId id="2147483666" r:id="rId4"/>
    <p:sldLayoutId id="2147483659" r:id="rId5"/>
    <p:sldLayoutId id="2147483661" r:id="rId6"/>
    <p:sldLayoutId id="2147483665" r:id="rId7"/>
    <p:sldLayoutId id="2147483667" r:id="rId8"/>
    <p:sldLayoutId id="2147483663" r:id="rId9"/>
    <p:sldLayoutId id="2147483668" r:id="rId10"/>
    <p:sldLayoutId id="2147483670" r:id="rId11"/>
    <p:sldLayoutId id="2147483669" r:id="rId12"/>
    <p:sldLayoutId id="2147483664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 cap="all" spc="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b="0" kern="1200">
          <a:solidFill>
            <a:schemeClr val="bg2"/>
          </a:solidFill>
          <a:latin typeface="+mn-lt"/>
          <a:ea typeface="+mn-ea"/>
          <a:cs typeface="+mn-cs"/>
        </a:defRPr>
      </a:lvl1pPr>
      <a:lvl2pPr marL="542925" indent="-269875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2pPr>
      <a:lvl3pPr marL="809625" indent="-27305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1076325" indent="-268288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1343025" indent="-274638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1619250" indent="-276225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859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526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19350" indent="-2667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de/publikationen-downloads/downloads/?search=Ausbildungsnewsletter&amp;c=1&amp;c=90&amp;c=10&amp;c=11&amp;c=12&amp;c=13&amp;c=14&amp;c=15&amp;c=71&amp;c=2&amp;c=16&amp;c=18&amp;c=19&amp;c=20&amp;c=21&amp;c=22&amp;c=23&amp;c=17&amp;c=3&amp;c=24&amp;c=27&amp;c=28&amp;c=29&amp;c=31&amp;c=4&amp;c=32&amp;c=33&amp;c=37&amp;c=34&amp;c=36&amp;c=35&amp;c=38&amp;c=39&amp;c=40&amp;c=41&amp;c=103&amp;c=42&amp;c=43&amp;c=45&amp;c=46&amp;c=47&amp;c=48&amp;c=49&amp;c=50&amp;c=51&amp;c=5&amp;c=92&amp;c=61&amp;c=52&amp;c=53&amp;c=54&amp;c=93&amp;c=62&amp;c=6&amp;c=63&amp;c=64&amp;c=65&amp;c=66&amp;c=7&amp;c=67&amp;c=68&amp;c=69&amp;c=72&amp;c=99&amp;c=87&amp;c=73&amp;c=91&amp;c=8&amp;c=106&amp;c=102&amp;c=104&amp;c=75&amp;c=76&amp;c=77&amp;c=78&amp;c=80&amp;c=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cout-ch.github.io/hering/#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olandclean.ch/de/themen/Lebens--und-Gesundheitskompetenz.html" TargetMode="External"/><Relationship Id="rId2" Type="http://schemas.openxmlformats.org/officeDocument/2006/relationships/hyperlink" Target="https://youtu.be/xatvrBQONAg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ool.jugendundsport.ch/modules/62a9d07eb2ac870c402be7a8?lang=de&amp;org=jugendundsport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de/publikationen-downloads/downloads/detail/778/offen-fur-alle-diversitat-und-inklusion-in-der-pfadi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fadi.swiss/de/pfadiaktivitaten/ehrenamtlich-engagiert/#uebersetzung-in-die-arbeitswel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udeschin.pbs.ch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de/publikationen-downloads/downloads/detail/700/funka-hilfsmittel-fur-leitpfadis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pfadi.swiss/de/pfadiaktivitaten/internationale-pfadierlebnisse/internationale-kursinhalte/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aires-lager.ch/" TargetMode="External"/><Relationship Id="rId4" Type="http://schemas.openxmlformats.org/officeDocument/2006/relationships/hyperlink" Target="https://pfadi.swiss/de/publikationen-downloads/downloads/?search=Faires+Lager&amp;c=1&amp;c=90&amp;c=10&amp;c=11&amp;c=12&amp;c=13&amp;c=14&amp;c=15&amp;c=71&amp;c=2&amp;c=16&amp;c=18&amp;c=19&amp;c=20&amp;c=21&amp;c=22&amp;c=23&amp;c=17&amp;c=3&amp;c=24&amp;c=27&amp;c=28&amp;c=29&amp;c=31&amp;c=4&amp;c=32&amp;c=33&amp;c=37&amp;c=34&amp;c=36&amp;c=35&amp;c=38&amp;c=39&amp;c=40&amp;c=41&amp;c=103&amp;c=42&amp;c=43&amp;c=45&amp;c=46&amp;c=47&amp;c=48&amp;c=49&amp;c=50&amp;c=51&amp;c=5&amp;c=92&amp;c=61&amp;c=52&amp;c=53&amp;c=54&amp;c=93&amp;c=62&amp;c=6&amp;c=63&amp;c=64&amp;c=65&amp;c=66&amp;c=7&amp;c=67&amp;c=68&amp;c=69&amp;c=72&amp;c=99&amp;c=87&amp;c=73&amp;c=91&amp;c=8&amp;c=106&amp;c=102&amp;c=104&amp;c=75&amp;c=76&amp;c=77&amp;c=78&amp;c=80&amp;c=8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fadi.swiss/de/cudesch/#inhalte-digital" TargetMode="External"/><Relationship Id="rId2" Type="http://schemas.openxmlformats.org/officeDocument/2006/relationships/hyperlink" Target="https://www.jugendundsport.ch/de/sportarten/lagersport-trekking-uebersicht/login-leiter.html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eU7ybjAQvA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jugendundsport.ch/content/jus-internet/de/themen/leihmaterial/_jcr_content/contentPar/tabs/items/allgemeine_informati/tabPar/downloadlist/downloadItems/214_1455722642485.download/LF_Leihmaterial_d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D72BBAC-EE60-4FB3-A69D-4057A9912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pPr/>
              <a:t>08.03.2023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398B9D-EB2C-48BA-B726-3251371C8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01C86B-F95C-468A-AC12-619A60723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</a:t>
            </a:fld>
            <a:endParaRPr lang="de-CH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A8E7131-CE46-41B9-93D7-D12B8B462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dirty="0"/>
              <a:t>Neuigkeiten von PBS und J+S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D78578DB-6444-4C3F-B388-156CD62406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noProof="0" dirty="0"/>
              <a:t>Die Ausbildungsnewsletter liegen im</a:t>
            </a:r>
          </a:p>
          <a:p>
            <a:r>
              <a:rPr lang="de-CH" noProof="0" dirty="0">
                <a:hlinkClick r:id="rId3"/>
              </a:rPr>
              <a:t>PBS-Downloadbereich</a:t>
            </a:r>
            <a:endParaRPr lang="de-CH" noProof="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C5F0118-8CF1-43CB-9536-251DCB3B7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 dirty="0"/>
              <a:t>Kernaufgabe Ausbildung und Betreuung der PBS</a:t>
            </a:r>
          </a:p>
          <a:p>
            <a:r>
              <a:rPr lang="de-CH" dirty="0"/>
              <a:t>Dezember 2022</a:t>
            </a:r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231703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355EC7-BB82-8286-99BF-960E94713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Landeskarten-bestellung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BFC578-C522-A0CB-F684-09E8879245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Ebenfalls die </a:t>
            </a:r>
            <a:r>
              <a:rPr lang="de-DE" b="1" dirty="0"/>
              <a:t>swisstopo Landeskarten werden direkt über die J+S-Datenbank bestellt </a:t>
            </a:r>
            <a:r>
              <a:rPr lang="de-DE" dirty="0"/>
              <a:t>– fast wie online Shopping.</a:t>
            </a:r>
          </a:p>
          <a:p>
            <a:endParaRPr lang="de-DE" dirty="0"/>
          </a:p>
          <a:p>
            <a:r>
              <a:rPr lang="de-DE" dirty="0"/>
              <a:t>Auch hier gelten nach wie vor: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Strikte Bestellfrist von </a:t>
            </a:r>
            <a:r>
              <a:rPr lang="de-DE" b="1" dirty="0"/>
              <a:t>3 Wochen </a:t>
            </a:r>
            <a:r>
              <a:rPr lang="de-DE" dirty="0"/>
              <a:t>vor Lieferdatum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1x Landeskarte pro 3TN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22E929-0266-CADD-C0B5-D8B92A17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17AD52-05A7-E1C2-DA50-9A36FF146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10</a:t>
            </a:fld>
            <a:endParaRPr lang="de-CH" dirty="0"/>
          </a:p>
        </p:txBody>
      </p:sp>
      <p:pic>
        <p:nvPicPr>
          <p:cNvPr id="12" name="Bildplatzhalter 11" descr="Ein Bild, das Karte enthält.&#10;&#10;Automatisch generierte Beschreibung">
            <a:extLst>
              <a:ext uri="{FF2B5EF4-FFF2-40B4-BE49-F238E27FC236}">
                <a16:creationId xmlns:a16="http://schemas.microsoft.com/office/drawing/2014/main" id="{9DA7F8B6-B3FF-F853-7FB7-0E5C4016F7F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7" r="10637"/>
          <a:stretch>
            <a:fillRect/>
          </a:stretch>
        </p:blipFill>
        <p:spPr/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E6169E6-38E6-E4FC-A70C-B6F6D14CEA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29523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00C5B-4D7D-9624-561D-7572B3DBB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Aktualisierung </a:t>
            </a:r>
            <a:r>
              <a:rPr lang="de-DE" dirty="0" err="1"/>
              <a:t>hering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F98F7F4-429B-2A79-6213-8253BA67264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08.03.2023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510449-1E53-12F9-963B-67761D16AC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11</a:t>
            </a:fld>
            <a:endParaRPr lang="de-CH" dirty="0"/>
          </a:p>
        </p:txBody>
      </p:sp>
      <p:pic>
        <p:nvPicPr>
          <p:cNvPr id="10" name="Bildplatzhalter 9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10219827-B5FD-76CD-35BB-A65206BD64F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4" r="20194"/>
          <a:stretch>
            <a:fillRect/>
          </a:stretch>
        </p:blipFill>
        <p:spPr/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1E4F4FE-AF9E-0DB3-EE34-3873138B89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C59DFE6-EC88-B5C9-CC6A-91FAAA3979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278800"/>
            <a:ext cx="5256000" cy="3958512"/>
          </a:xfrm>
        </p:spPr>
        <p:txBody>
          <a:bodyPr/>
          <a:lstStyle/>
          <a:p>
            <a:r>
              <a:rPr lang="de-DE" dirty="0"/>
              <a:t>Die neue nationale Datenbank für Sport (NDS) von J+S bedeutet einiges an Änderungen im administrativen Ablauf der Lagerplanung. Der Hering (digital und </a:t>
            </a:r>
            <a:r>
              <a:rPr lang="de-DE" dirty="0" err="1"/>
              <a:t>pdf</a:t>
            </a:r>
            <a:r>
              <a:rPr lang="de-DE" dirty="0"/>
              <a:t>) wurden dementsprechend aktualisiert.</a:t>
            </a:r>
          </a:p>
          <a:p>
            <a:endParaRPr lang="de-DE" dirty="0"/>
          </a:p>
          <a:p>
            <a:r>
              <a:rPr lang="de-DE" dirty="0"/>
              <a:t>Wir bitten euch, fortlaufend die Aktualität des von euch verwendeten Herings im PBS-Download zu überprüfen, da wir in den kommenden Wochen/Monaten weitere Änderungen seitens J+S erwarten.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CH" dirty="0">
                <a:sym typeface="Wingdings" panose="05000000000000000000" pitchFamily="2" charset="2"/>
                <a:hlinkClick r:id="rId4"/>
              </a:rPr>
              <a:t>Zum </a:t>
            </a:r>
            <a:r>
              <a:rPr lang="de-CH">
                <a:sym typeface="Wingdings" panose="05000000000000000000" pitchFamily="2" charset="2"/>
                <a:hlinkClick r:id="rId4"/>
              </a:rPr>
              <a:t>digitalen Hering</a:t>
            </a:r>
            <a:endParaRPr lang="de-CH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08505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933CD6-8FFC-08BE-9BA0-FD68D3852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20887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1900"/>
              <a:t>Lebens- und Gesundheitskompetenzen</a:t>
            </a:r>
            <a:endParaRPr lang="de-CH" sz="19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819EB0-5507-285F-73AC-6C664308D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278800"/>
            <a:ext cx="5256000" cy="3708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err="1"/>
              <a:t>Jugend+Sport</a:t>
            </a:r>
            <a:r>
              <a:rPr lang="de-DE" dirty="0"/>
              <a:t> will zusammen mit dem Präventionsprogramm cool and clean Kinder und Jugendliche durch den Sport fürs Leben stärken. Im </a:t>
            </a:r>
            <a:r>
              <a:rPr lang="de-DE" dirty="0" err="1"/>
              <a:t>Erklärfilm</a:t>
            </a:r>
            <a:r>
              <a:rPr lang="de-DE" dirty="0"/>
              <a:t> „Förderung von Lebens- und Gesundheitskompetenzen“ ist zu sehen, wie J+S-Leitende Kinder und Jugendliche nicht nur im Sport gut fördern können. Cool and clean stellen zusätzlich Spielideen zur Verfügung, um diese Kompetenzen spielerisch zu erlernen.</a:t>
            </a:r>
            <a:endParaRPr lang="de-DE"/>
          </a:p>
          <a:p>
            <a:pPr>
              <a:spcAft>
                <a:spcPts val="600"/>
              </a:spcAft>
            </a:pPr>
            <a:endParaRPr lang="de-DE"/>
          </a:p>
          <a:p>
            <a:pPr>
              <a:spcAft>
                <a:spcPts val="600"/>
              </a:spcAft>
            </a:pPr>
            <a:r>
              <a:rPr lang="de-DE" b="1">
                <a:hlinkClick r:id="rId2"/>
              </a:rPr>
              <a:t> Zum Video</a:t>
            </a:r>
            <a:r>
              <a:rPr lang="de-DE"/>
              <a:t>	</a:t>
            </a:r>
            <a:r>
              <a:rPr lang="de-DE" b="1">
                <a:hlinkClick r:id="rId3"/>
              </a:rPr>
              <a:t> zur </a:t>
            </a:r>
            <a:r>
              <a:rPr lang="de-DE" b="1" err="1">
                <a:hlinkClick r:id="rId3"/>
              </a:rPr>
              <a:t>cool&amp;clean</a:t>
            </a:r>
            <a:r>
              <a:rPr lang="de-DE" b="1">
                <a:hlinkClick r:id="rId3"/>
              </a:rPr>
              <a:t> Webpage</a:t>
            </a:r>
            <a:endParaRPr lang="de-CH" b="1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30D748-7321-A9A2-2BA6-DFDFCB9C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de-CH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E680016F-7E03-B3E3-93FC-09688146EA0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8"/>
          <a:stretch/>
        </p:blipFill>
        <p:spPr>
          <a:xfrm>
            <a:off x="20" y="10"/>
            <a:ext cx="5399068" cy="6857990"/>
          </a:xfrm>
          <a:noFill/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C7AA93E-F30D-5D76-9A5D-B6F427601F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436" y="4331481"/>
            <a:ext cx="6462161" cy="252866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64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92A7C6-50B7-33D4-8FEC-853CA9E33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5256000" cy="1208871"/>
          </a:xfrm>
        </p:spPr>
        <p:txBody>
          <a:bodyPr anchor="ctr">
            <a:normAutofit/>
          </a:bodyPr>
          <a:lstStyle/>
          <a:p>
            <a:r>
              <a:rPr lang="de-DE" sz="3700" dirty="0"/>
              <a:t>J+S-Anpassungen per 01.12.2022</a:t>
            </a:r>
            <a:endParaRPr lang="de-CH" sz="3700" dirty="0"/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1CD984ED-7F06-E958-627C-EA4DDFA0168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60272" y="6039410"/>
            <a:ext cx="1201735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3D4A7C4B-E426-4241-A51D-6894959551F8}" type="datetime1">
              <a:rPr lang="de-CH" smtClean="0"/>
              <a:pPr>
                <a:spcAft>
                  <a:spcPts val="600"/>
                </a:spcAft>
              </a:pPr>
              <a:t>08.03.2023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99A371-C37E-E973-8542-CE3F7F198A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de-CH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5C2D93C4-DFB0-5B15-1A54-FF517BAEF67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283"/>
          <a:stretch/>
        </p:blipFill>
        <p:spPr>
          <a:xfrm>
            <a:off x="6486526" y="2034"/>
            <a:ext cx="5705475" cy="6847880"/>
          </a:xfrm>
          <a:noFill/>
        </p:spPr>
      </p:pic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20EF9ECE-5150-E168-347C-19F32936FF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54183" y="0"/>
            <a:ext cx="5317716" cy="2623006"/>
          </a:xfrm>
        </p:spPr>
        <p:txBody>
          <a:bodyPr/>
          <a:lstStyle/>
          <a:p>
            <a:endParaRPr lang="en-US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4323005-E409-99CF-3926-EB5F3C0A43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278800"/>
            <a:ext cx="5256000" cy="3708000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600" b="1" dirty="0"/>
              <a:t>Neue Terminologie Zielgruppen</a:t>
            </a:r>
            <a:br>
              <a:rPr lang="de-DE" sz="1600" dirty="0"/>
            </a:br>
            <a:r>
              <a:rPr lang="de-DE" sz="1600" dirty="0"/>
              <a:t>Die beiden Zielgruppen „Kindersport“ und „Jugendsport“ werden auf „Kinder“ und „Jugendliche“ unbenannt.</a:t>
            </a:r>
            <a:br>
              <a:rPr lang="de-DE" sz="1600" dirty="0"/>
            </a:br>
            <a:r>
              <a:rPr lang="de-DE" sz="1600" dirty="0">
                <a:sym typeface="Wingdings" panose="05000000000000000000" pitchFamily="2" charset="2"/>
              </a:rPr>
              <a:t> J+S-Leiter*in LS/T Kindersport = </a:t>
            </a:r>
            <a:r>
              <a:rPr lang="de-DE" sz="1600" b="1" dirty="0">
                <a:sym typeface="Wingdings" panose="05000000000000000000" pitchFamily="2" charset="2"/>
              </a:rPr>
              <a:t>J+S-Leiter*in LS/T Kinder</a:t>
            </a:r>
            <a:br>
              <a:rPr lang="de-DE" sz="1700" dirty="0"/>
            </a:br>
            <a:endParaRPr lang="de-DE" sz="17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700" b="1" dirty="0"/>
              <a:t>Bewilligung von Aktivitäten im Sicherheitsbereich</a:t>
            </a:r>
            <a:br>
              <a:rPr lang="de-DE" sz="1700" dirty="0"/>
            </a:br>
            <a:r>
              <a:rPr lang="de-DE" sz="1700" dirty="0"/>
              <a:t>Wird im Lager eine Aktivität im Sicherheitsbereich angeboten, muss diese Aktivität von einer*m J+S-Expert*in mit dem entsprechenden Zusatz geprüft werden. Neu muss diese Person vorgängig in der J+S-Datenbank erfasst werden.</a:t>
            </a:r>
            <a:endParaRPr lang="de-CH" sz="1700" dirty="0"/>
          </a:p>
        </p:txBody>
      </p:sp>
    </p:spTree>
    <p:extLst>
      <p:ext uri="{BB962C8B-B14F-4D97-AF65-F5344CB8AC3E}">
        <p14:creationId xmlns:p14="http://schemas.microsoft.com/office/powerpoint/2010/main" val="3078218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4A3B82-A9FC-CA9B-F7D4-3D81F0D0A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527215"/>
            <a:ext cx="4536000" cy="120887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100"/>
              <a:t>J+S-Anpassungen per 01.12.2022</a:t>
            </a:r>
            <a:endParaRPr lang="de-CH" sz="31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87DD04-F2E0-B7AD-A963-BE2C44499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278800"/>
            <a:ext cx="5256000" cy="370800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500" b="1" dirty="0"/>
              <a:t>Neue subventionsrelevante </a:t>
            </a:r>
            <a:r>
              <a:rPr lang="de-DE" sz="1500" b="1" dirty="0" err="1"/>
              <a:t>Gruppengrösse</a:t>
            </a:r>
            <a:br>
              <a:rPr lang="de-DE" sz="1500" dirty="0"/>
            </a:br>
            <a:r>
              <a:rPr lang="de-DE" sz="1500" dirty="0"/>
              <a:t>Die subventionsrelevante </a:t>
            </a:r>
            <a:r>
              <a:rPr lang="de-DE" sz="1500" dirty="0" err="1"/>
              <a:t>Gruppengrösse</a:t>
            </a:r>
            <a:r>
              <a:rPr lang="de-DE" sz="1500" dirty="0"/>
              <a:t> ist neu 24 Kinder/Jugendliche, pro zusätzliche 12 Teilnehmende wird eine weitere J+S-Leitungsperson benötigt.</a:t>
            </a:r>
            <a:br>
              <a:rPr lang="de-DE" sz="1500" dirty="0"/>
            </a:br>
            <a:r>
              <a:rPr lang="de-DE" sz="1500" dirty="0"/>
              <a:t>= 24 + 12 + 12 + 12…</a:t>
            </a:r>
            <a:br>
              <a:rPr lang="de-DE" sz="1500" dirty="0"/>
            </a:br>
            <a:endParaRPr lang="de-DE" sz="1500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500" b="1" dirty="0"/>
              <a:t>Überschreitung der </a:t>
            </a:r>
            <a:r>
              <a:rPr lang="de-DE" sz="1500" b="1" dirty="0" err="1"/>
              <a:t>Gruppengrösse</a:t>
            </a:r>
            <a:br>
              <a:rPr lang="de-DE" sz="1500" b="1" dirty="0"/>
            </a:br>
            <a:r>
              <a:rPr lang="de-DE" sz="1500" dirty="0"/>
              <a:t>Bisher wurden bei Überschreitung der subventionsrelevanten </a:t>
            </a:r>
            <a:r>
              <a:rPr lang="de-DE" sz="1500" dirty="0" err="1"/>
              <a:t>Gruppengrösse</a:t>
            </a:r>
            <a:r>
              <a:rPr lang="de-DE" sz="1500" dirty="0"/>
              <a:t> keine Subventionen ausbezahlt. Neu werden trotzdem die J+S-Beiträge für die maximale TN-Anzahl innerhalb der erlaubten </a:t>
            </a:r>
            <a:r>
              <a:rPr lang="de-DE" sz="1500" dirty="0" err="1"/>
              <a:t>Gruppengrösse</a:t>
            </a:r>
            <a:r>
              <a:rPr lang="de-DE" sz="1500" dirty="0"/>
              <a:t> ausbezahlt.</a:t>
            </a:r>
            <a:br>
              <a:rPr lang="de-DE" sz="1500" dirty="0"/>
            </a:br>
            <a:br>
              <a:rPr lang="de-DE" sz="1500" dirty="0"/>
            </a:br>
            <a:r>
              <a:rPr lang="de-DE" sz="1500" dirty="0"/>
              <a:t>Es ist Aufgabe der*s hauptverantwortlichen Leiter*in die </a:t>
            </a:r>
            <a:r>
              <a:rPr lang="de-DE" sz="1500" dirty="0" err="1"/>
              <a:t>Gruppengrösse</a:t>
            </a:r>
            <a:r>
              <a:rPr lang="de-DE" sz="1500" dirty="0"/>
              <a:t> der geplanten Aktivität entsprechend festzulegen.</a:t>
            </a:r>
            <a:br>
              <a:rPr lang="de-DE" sz="1500" b="1" dirty="0"/>
            </a:br>
            <a:endParaRPr lang="de-DE" sz="1500" b="1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CH" sz="1500" b="1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03CD09-690D-30FB-1D42-EB29D469F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de-CH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561927C5-2EFE-54A6-D277-0213DE51060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" b="3430"/>
          <a:stretch/>
        </p:blipFill>
        <p:spPr>
          <a:xfrm>
            <a:off x="20" y="10"/>
            <a:ext cx="5399068" cy="6857990"/>
          </a:xfrm>
          <a:noFill/>
        </p:spPr>
      </p:pic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F685118-CE3A-1815-61CB-C626AB20C1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436" y="4331481"/>
            <a:ext cx="6462161" cy="25286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E9ABDB-2294-2916-2250-659555BA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CH"/>
              <a:t>Fusszeile (Ändern über «Einfügen &gt; Kopf- und Fusszeile»)</a:t>
            </a:r>
          </a:p>
        </p:txBody>
      </p:sp>
    </p:spTree>
    <p:extLst>
      <p:ext uri="{BB962C8B-B14F-4D97-AF65-F5344CB8AC3E}">
        <p14:creationId xmlns:p14="http://schemas.microsoft.com/office/powerpoint/2010/main" val="2411607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86554-543F-CDBB-C732-FA361E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5256000" cy="120887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400"/>
              <a:t>Aufsicht am, im und auf dem Wasser</a:t>
            </a:r>
            <a:endParaRPr lang="de-CH" sz="3400"/>
          </a:p>
        </p:txBody>
      </p:sp>
      <p:sp>
        <p:nvSpPr>
          <p:cNvPr id="25" name="Date Placeholder 2">
            <a:extLst>
              <a:ext uri="{FF2B5EF4-FFF2-40B4-BE49-F238E27FC236}">
                <a16:creationId xmlns:a16="http://schemas.microsoft.com/office/drawing/2014/main" id="{63060DB7-22B4-5D4E-AE43-80FD83D8E8A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60272" y="6039410"/>
            <a:ext cx="1201735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3D4A7C4B-E426-4241-A51D-6894959551F8}" type="datetime1">
              <a:rPr lang="de-CH" smtClean="0"/>
              <a:pPr>
                <a:spcAft>
                  <a:spcPts val="600"/>
                </a:spcAft>
              </a:pPr>
              <a:t>08.03.2023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7DB997-410E-29F1-6421-CD59D408DC1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38195" y="6039410"/>
            <a:ext cx="540060" cy="25005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de-CH"/>
          </a:p>
        </p:txBody>
      </p:sp>
      <p:pic>
        <p:nvPicPr>
          <p:cNvPr id="10" name="Bildplatzhalter 9" descr="Ein Bild, das Spielzeug, LEGO enthält.&#10;&#10;Automatisch generierte Beschreibung">
            <a:extLst>
              <a:ext uri="{FF2B5EF4-FFF2-40B4-BE49-F238E27FC236}">
                <a16:creationId xmlns:a16="http://schemas.microsoft.com/office/drawing/2014/main" id="{32C4E143-20C8-27BC-585D-BF4CC8D285A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r="2405" b="2"/>
          <a:stretch/>
        </p:blipFill>
        <p:spPr>
          <a:xfrm>
            <a:off x="6486526" y="2034"/>
            <a:ext cx="5705475" cy="6847880"/>
          </a:xfrm>
          <a:noFill/>
        </p:spPr>
      </p:pic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E8FDA57E-3FD7-0A93-3B4A-51D22DD81E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54183" y="0"/>
            <a:ext cx="5317716" cy="262300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B899DC-1FA7-4F83-69CF-9CF5D1210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278800"/>
            <a:ext cx="5256000" cy="3708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Der digitale J+S-Lernbaustein „Aufsicht am, im und auf dem Wasser“ kann selbständig durchgearbeitet werden und dient der Ertrinkungsprävention und eignet sich für alle Leitenden.</a:t>
            </a:r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dirty="0"/>
              <a:t>Der digitale Lernbaustein ist kein Ersatz für ein Modul mit praktischer Ausbildung!</a:t>
            </a:r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b="1" dirty="0">
                <a:sym typeface="Wingdings" panose="05000000000000000000" pitchFamily="2" charset="2"/>
                <a:hlinkClick r:id="rId4"/>
              </a:rPr>
              <a:t></a:t>
            </a:r>
            <a:r>
              <a:rPr lang="de-DE" b="1" dirty="0">
                <a:hlinkClick r:id="rId4"/>
              </a:rPr>
              <a:t> Zum Lernbaustein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2158037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642A58D-E4D2-4708-BB7D-BA9BDBA8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08.03.2023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534A84-1FA9-46DD-948D-C09280F8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3EB387-8CE3-4C97-9AC9-52785957F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16</a:t>
            </a:fld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7D54846-497D-41EA-91F3-95DB506F55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CH" noProof="0" dirty="0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220014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7F1454-6065-346F-2451-A7EDACC6D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976" y="527215"/>
            <a:ext cx="4752023" cy="1208871"/>
          </a:xfrm>
        </p:spPr>
        <p:txBody>
          <a:bodyPr/>
          <a:lstStyle/>
          <a:p>
            <a:r>
              <a:rPr lang="de-DE" dirty="0"/>
              <a:t>Offen für alle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CB76E8-7C4F-1FFC-5DB2-251E17C9F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9976" y="2278800"/>
            <a:ext cx="5472023" cy="3708000"/>
          </a:xfrm>
        </p:spPr>
        <p:txBody>
          <a:bodyPr/>
          <a:lstStyle/>
          <a:p>
            <a:r>
              <a:rPr lang="de-DE" dirty="0"/>
              <a:t>Das Dossier „Offen für alle“ thematisiert in 10 Merkblättern die Themen</a:t>
            </a:r>
          </a:p>
          <a:p>
            <a:endParaRPr lang="de-DE" dirty="0"/>
          </a:p>
          <a:p>
            <a:r>
              <a:rPr lang="de-DE" dirty="0"/>
              <a:t>Sexismus, </a:t>
            </a:r>
            <a:r>
              <a:rPr lang="de-DE" dirty="0" err="1"/>
              <a:t>Inter</a:t>
            </a:r>
            <a:r>
              <a:rPr lang="de-DE" dirty="0"/>
              <a:t>*, </a:t>
            </a:r>
            <a:r>
              <a:rPr lang="de-DE" dirty="0" err="1"/>
              <a:t>geschlechter</a:t>
            </a:r>
            <a:r>
              <a:rPr lang="de-DE" dirty="0"/>
              <a:t> Stereotype, Trans, geschlechtersensible Sprache, Rassismus, LGBTQIA*, Migrationsvielfalt, Coming- out und Flucht </a:t>
            </a:r>
          </a:p>
          <a:p>
            <a:endParaRPr lang="de-DE" dirty="0"/>
          </a:p>
          <a:p>
            <a:r>
              <a:rPr lang="de-DE" dirty="0"/>
              <a:t>und bietet dir eine handliche Checkliste für einen inklusiveren </a:t>
            </a:r>
            <a:r>
              <a:rPr lang="de-DE" dirty="0" err="1"/>
              <a:t>Pfadialltag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b="1" dirty="0">
                <a:sym typeface="Wingdings" panose="05000000000000000000" pitchFamily="2" charset="2"/>
                <a:hlinkClick r:id="rId3"/>
              </a:rPr>
              <a:t> Zum Dossier</a:t>
            </a:r>
            <a:endParaRPr lang="de-CH" b="1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1298F4-E3D9-299B-DD0B-DA47D0B46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08.03.2023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C17702-5D07-3098-B875-FC7CE12CB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7E4992-C807-AD85-E1EC-9077AFE0B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</a:t>
            </a:fld>
            <a:endParaRPr lang="de-CH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6AA59F1E-8C31-D2CE-38E5-921344ED9BC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" r="7684"/>
          <a:stretch>
            <a:fillRect/>
          </a:stretch>
        </p:blipFill>
        <p:spPr/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25C61CC-5BBA-23DF-74CE-CDFF8D20456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07692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EB291-1C15-483D-972F-C998FFA1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527215"/>
            <a:ext cx="6420120" cy="1461625"/>
          </a:xfrm>
        </p:spPr>
        <p:txBody>
          <a:bodyPr/>
          <a:lstStyle/>
          <a:p>
            <a:r>
              <a:rPr lang="de-CH" noProof="0" dirty="0"/>
              <a:t>Bewusstsein </a:t>
            </a:r>
            <a:r>
              <a:rPr lang="de-CH" noProof="0" dirty="0" err="1"/>
              <a:t>pfadiausbildung</a:t>
            </a:r>
            <a:endParaRPr lang="de-CH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97DC5A4-5E14-4C94-9354-F980F2697F4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08.03.2023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AA270C-9F63-4C85-9067-9858BC6B9F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</a:t>
            </a:fld>
            <a:endParaRPr lang="de-CH" dirty="0"/>
          </a:p>
        </p:txBody>
      </p:sp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F49085DB-1201-76BE-C971-0A1AA13A510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r="2449"/>
          <a:stretch>
            <a:fillRect/>
          </a:stretch>
        </p:blipFill>
        <p:spPr/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4BA55CB-6E91-4075-8F4E-6994C208A8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E2317B7-A8B1-4326-9021-C1B271C29F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514022"/>
            <a:ext cx="5256000" cy="3472778"/>
          </a:xfrm>
        </p:spPr>
        <p:txBody>
          <a:bodyPr/>
          <a:lstStyle/>
          <a:p>
            <a:r>
              <a:rPr lang="de-DE" noProof="0" dirty="0"/>
              <a:t>„In der Pfadi lernt man fürs Leben“, hören wir von älteren Pfadis immer wieder. Damit wir dies auch potenziellen Chef*innen und dem Personal der HR-Abteilung bewusst machen können, müssen wir das Gelernte in deren Sprache übersetzen.</a:t>
            </a:r>
          </a:p>
          <a:p>
            <a:endParaRPr lang="de-DE" dirty="0"/>
          </a:p>
          <a:p>
            <a:r>
              <a:rPr lang="de-DE" b="1" noProof="0" dirty="0">
                <a:sym typeface="Wingdings" panose="05000000000000000000" pitchFamily="2" charset="2"/>
                <a:hlinkClick r:id="rId4"/>
              </a:rPr>
              <a:t> Übersetzung in die Arbeitswelt</a:t>
            </a:r>
            <a:endParaRPr lang="de-DE" b="1" noProof="0" dirty="0"/>
          </a:p>
        </p:txBody>
      </p:sp>
    </p:spTree>
    <p:extLst>
      <p:ext uri="{BB962C8B-B14F-4D97-AF65-F5344CB8AC3E}">
        <p14:creationId xmlns:p14="http://schemas.microsoft.com/office/powerpoint/2010/main" val="4221179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1E9FB3-5ABF-430B-8C5C-D050E1104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dirty="0" err="1"/>
              <a:t>Cudeschin</a:t>
            </a:r>
            <a:endParaRPr lang="de-CH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168636-6B5C-4DE2-A611-F7F2EB4668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noProof="0" dirty="0"/>
              <a:t>Das „kleine </a:t>
            </a:r>
            <a:r>
              <a:rPr lang="de-DE" noProof="0" dirty="0" err="1"/>
              <a:t>cudesch</a:t>
            </a:r>
            <a:r>
              <a:rPr lang="de-DE" noProof="0" dirty="0"/>
              <a:t>“ – die digitale Pfadi Toolbox mit den wichtigsten Punkten aus dem </a:t>
            </a:r>
            <a:r>
              <a:rPr lang="de-DE" noProof="0" dirty="0" err="1"/>
              <a:t>Cudesch</a:t>
            </a:r>
            <a:r>
              <a:rPr lang="de-DE" noProof="0" dirty="0"/>
              <a:t> kann am Höck oder während der Aktivität kurzerhand gezückt werden und dich niederschwellig bei der Planung oder der Durchführung unterstützen.</a:t>
            </a:r>
          </a:p>
          <a:p>
            <a:endParaRPr lang="de-DE" dirty="0"/>
          </a:p>
          <a:p>
            <a:r>
              <a:rPr lang="de-DE" b="1" noProof="0" dirty="0">
                <a:sym typeface="Wingdings" panose="05000000000000000000" pitchFamily="2" charset="2"/>
                <a:hlinkClick r:id="rId3"/>
              </a:rPr>
              <a:t> zum </a:t>
            </a:r>
            <a:r>
              <a:rPr lang="de-DE" b="1" noProof="0" dirty="0" err="1">
                <a:sym typeface="Wingdings" panose="05000000000000000000" pitchFamily="2" charset="2"/>
                <a:hlinkClick r:id="rId3"/>
              </a:rPr>
              <a:t>cudeschin</a:t>
            </a:r>
            <a:endParaRPr lang="de-DE" b="1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CF80AA-D9ED-4D92-BBC5-5CA531E7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pPr/>
              <a:t>08.03.2023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6FA3EC-73C8-49DF-9114-DE262E73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168289-54FC-42CF-B352-AC693C27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</a:t>
            </a:fld>
            <a:endParaRPr lang="de-CH" dirty="0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5B2AE676-ED55-0535-BA63-58FD51D64C3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2" b="17912"/>
          <a:stretch>
            <a:fillRect/>
          </a:stretch>
        </p:blipFill>
        <p:spPr/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6D3B537-B637-41AA-8D65-DAB04EA6AB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63935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1C25C-A2F9-50C0-008E-31288AFE4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Funkä</a:t>
            </a:r>
            <a:r>
              <a:rPr lang="de-DE" dirty="0"/>
              <a:t> – das </a:t>
            </a:r>
            <a:r>
              <a:rPr lang="de-DE" dirty="0" err="1"/>
              <a:t>hilfsmitte</a:t>
            </a:r>
            <a:r>
              <a:rPr lang="de-DE" dirty="0"/>
              <a:t> für </a:t>
            </a:r>
            <a:r>
              <a:rPr lang="de-DE" dirty="0" err="1"/>
              <a:t>leitpfadis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C97553-CF74-7CE1-3FE5-32477544395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08.03.2023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97D8CF-7EF2-D976-D20D-22DB896715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</a:t>
            </a:fld>
            <a:endParaRPr lang="de-CH" dirty="0"/>
          </a:p>
        </p:txBody>
      </p:sp>
      <p:pic>
        <p:nvPicPr>
          <p:cNvPr id="10" name="Bildplatzhalter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56818F72-2088-1734-5616-55DA2732EDE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4" b="4064"/>
          <a:stretch>
            <a:fillRect/>
          </a:stretch>
        </p:blipFill>
        <p:spPr/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B69F533-7E4C-5884-091C-83C2926194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18552F43-253C-3813-6828-01A22ABC0B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2623006"/>
            <a:ext cx="5256000" cy="3363794"/>
          </a:xfrm>
        </p:spPr>
        <p:txBody>
          <a:bodyPr/>
          <a:lstStyle/>
          <a:p>
            <a:r>
              <a:rPr lang="de-DE" dirty="0" err="1"/>
              <a:t>Funkä</a:t>
            </a:r>
            <a:r>
              <a:rPr lang="de-DE" dirty="0"/>
              <a:t> - das neue Hilfsmittel für </a:t>
            </a:r>
            <a:r>
              <a:rPr lang="de-DE" dirty="0" err="1"/>
              <a:t>Leitpfadis</a:t>
            </a:r>
            <a:r>
              <a:rPr lang="de-DE" dirty="0"/>
              <a:t> ist in allen drei Sprachen beim </a:t>
            </a:r>
            <a:r>
              <a:rPr lang="de-DE" dirty="0" err="1"/>
              <a:t>hajk</a:t>
            </a:r>
            <a:r>
              <a:rPr lang="de-DE" dirty="0"/>
              <a:t> gedruckt oder digital im Download erhältlich.</a:t>
            </a:r>
          </a:p>
          <a:p>
            <a:endParaRPr lang="de-DE" dirty="0"/>
          </a:p>
          <a:p>
            <a:r>
              <a:rPr lang="de-DE" b="1" dirty="0">
                <a:sym typeface="Wingdings" panose="05000000000000000000" pitchFamily="2" charset="2"/>
                <a:hlinkClick r:id="rId3"/>
              </a:rPr>
              <a:t> zum </a:t>
            </a:r>
            <a:r>
              <a:rPr lang="de-DE" b="1" dirty="0" err="1">
                <a:sym typeface="Wingdings" panose="05000000000000000000" pitchFamily="2" charset="2"/>
                <a:hlinkClick r:id="rId3"/>
              </a:rPr>
              <a:t>Funkä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3650397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09A19B-0CB6-FDF2-4BE3-FF3CC53F8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968" y="527215"/>
            <a:ext cx="4824031" cy="1208871"/>
          </a:xfrm>
        </p:spPr>
        <p:txBody>
          <a:bodyPr/>
          <a:lstStyle/>
          <a:p>
            <a:r>
              <a:rPr lang="de-DE" dirty="0"/>
              <a:t>Internationale Kursinhalte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D71610-ED10-78DB-89C4-71D130211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7968" y="2278800"/>
            <a:ext cx="5544031" cy="3708000"/>
          </a:xfrm>
        </p:spPr>
        <p:txBody>
          <a:bodyPr/>
          <a:lstStyle/>
          <a:p>
            <a:r>
              <a:rPr lang="de-DE" dirty="0"/>
              <a:t>Um die internationale Dimension der Pfadi in den Ausbildungskursen einfacher zugänglich zu machen, hat die Projektgruppe „Internationale Kursinhalte“ spannende digitale Hilfsmittel erarbeitet.</a:t>
            </a:r>
          </a:p>
          <a:p>
            <a:endParaRPr lang="de-DE" dirty="0"/>
          </a:p>
          <a:p>
            <a:r>
              <a:rPr lang="de-DE" b="1" dirty="0">
                <a:sym typeface="Wingdings" panose="05000000000000000000" pitchFamily="2" charset="2"/>
                <a:hlinkClick r:id="rId2"/>
              </a:rPr>
              <a:t> Zur Website</a:t>
            </a:r>
            <a:endParaRPr lang="de-CH" b="1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ED2367-D6C6-3B9C-39E9-E234035E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08DAAD-F06A-03D7-B1FB-A5460FF10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</a:t>
            </a:fld>
            <a:endParaRPr lang="de-CH" dirty="0"/>
          </a:p>
        </p:txBody>
      </p:sp>
      <p:pic>
        <p:nvPicPr>
          <p:cNvPr id="10" name="Bildplatzhalter 9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806B3A5-DB71-C1C9-9654-ECFA55BED4E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0" r="22170"/>
          <a:stretch>
            <a:fillRect/>
          </a:stretch>
        </p:blipFill>
        <p:spPr/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082BB91-966F-2D2B-E85C-3B21C05DD9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87367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CCCB5C-9969-8E2A-F5AB-92008C297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Hilfsmittel von faires </a:t>
            </a:r>
            <a:r>
              <a:rPr lang="de-DE" dirty="0" err="1"/>
              <a:t>lager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E2822E-3CCC-061D-E571-762C869B0A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08.03.2023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DA2676-2735-2FC2-BFDC-3B884F8079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</a:t>
            </a:fld>
            <a:endParaRPr lang="de-CH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B0738DC1-87B0-0352-16F0-AD89969CEE8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" b="2188"/>
          <a:stretch/>
        </p:blipFill>
        <p:spPr>
          <a:xfrm>
            <a:off x="6486526" y="2034"/>
            <a:ext cx="5705475" cy="6847880"/>
          </a:xfr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244CACC-EA54-B75B-20DD-3BCC3A401E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964828A-0EA8-8D13-653B-FDA31D477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999" y="2278800"/>
            <a:ext cx="5705475" cy="3708000"/>
          </a:xfrm>
        </p:spPr>
        <p:txBody>
          <a:bodyPr/>
          <a:lstStyle/>
          <a:p>
            <a:r>
              <a:rPr lang="de-DE" dirty="0"/>
              <a:t>Faires Lager hilft mit vielseitigen Hilfsmitteln, dass </a:t>
            </a:r>
            <a:r>
              <a:rPr lang="de-DE" dirty="0" err="1"/>
              <a:t>Pfadilager</a:t>
            </a:r>
            <a:r>
              <a:rPr lang="de-DE" dirty="0"/>
              <a:t> sozial und ökologisch nachhaltiger werden. Alle Hilfsmittel findet ihr im Downloadbereich:</a:t>
            </a:r>
          </a:p>
          <a:p>
            <a:endParaRPr lang="de-DE" dirty="0"/>
          </a:p>
          <a:p>
            <a:r>
              <a:rPr lang="de-DE" b="1" dirty="0">
                <a:sym typeface="Wingdings" panose="05000000000000000000" pitchFamily="2" charset="2"/>
                <a:hlinkClick r:id="rId4"/>
              </a:rPr>
              <a:t> </a:t>
            </a:r>
            <a:r>
              <a:rPr lang="de-DE" b="1" dirty="0">
                <a:hlinkClick r:id="rId4"/>
              </a:rPr>
              <a:t>Faires Lager Hilfsmittel im PBS-Downloadbereich</a:t>
            </a:r>
            <a:endParaRPr lang="de-DE" b="1" dirty="0"/>
          </a:p>
          <a:p>
            <a:endParaRPr lang="de-DE" b="1" dirty="0"/>
          </a:p>
          <a:p>
            <a:r>
              <a:rPr lang="de-DE" b="1" dirty="0">
                <a:sym typeface="Wingdings" panose="05000000000000000000" pitchFamily="2" charset="2"/>
                <a:hlinkClick r:id="rId5"/>
              </a:rPr>
              <a:t> </a:t>
            </a:r>
            <a:r>
              <a:rPr lang="de-DE" b="1" dirty="0">
                <a:hlinkClick r:id="rId5"/>
              </a:rPr>
              <a:t>Zur Webpage von Faires Lager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3282096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EEA68E-4CF3-AB8E-6FC2-14A37EF0C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976" y="527215"/>
            <a:ext cx="4752527" cy="1208871"/>
          </a:xfrm>
        </p:spPr>
        <p:txBody>
          <a:bodyPr/>
          <a:lstStyle/>
          <a:p>
            <a:r>
              <a:rPr lang="de-DE" dirty="0"/>
              <a:t>J+S-Dokumente digital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9DED88-B386-762E-59BD-6B974F88D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9976" y="2278800"/>
            <a:ext cx="5472023" cy="3708000"/>
          </a:xfrm>
        </p:spPr>
        <p:txBody>
          <a:bodyPr/>
          <a:lstStyle/>
          <a:p>
            <a:r>
              <a:rPr lang="de-DE" dirty="0"/>
              <a:t>Alle J+S-Broschüren stehen aktiven J+S-Leitenden im neuen J+S-</a:t>
            </a:r>
            <a:r>
              <a:rPr lang="de-DE" dirty="0" err="1"/>
              <a:t>Leitendenbereich</a:t>
            </a:r>
            <a:r>
              <a:rPr lang="de-DE" dirty="0"/>
              <a:t> digital zur Verfügung.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>
                <a:hlinkClick r:id="rId2"/>
              </a:rPr>
              <a:t>Zum J+S-</a:t>
            </a:r>
            <a:r>
              <a:rPr lang="de-DE" b="1" dirty="0" err="1">
                <a:hlinkClick r:id="rId2"/>
              </a:rPr>
              <a:t>Loginbereich</a:t>
            </a:r>
            <a:endParaRPr lang="de-DE" b="1" dirty="0"/>
          </a:p>
          <a:p>
            <a:r>
              <a:rPr lang="de-DE" b="1" dirty="0"/>
              <a:t>	</a:t>
            </a:r>
            <a:r>
              <a:rPr lang="de-DE" dirty="0"/>
              <a:t>Username: </a:t>
            </a:r>
            <a:r>
              <a:rPr lang="de-DE" dirty="0" err="1"/>
              <a:t>js_cug_expert</a:t>
            </a:r>
            <a:br>
              <a:rPr lang="de-DE" dirty="0"/>
            </a:br>
            <a:r>
              <a:rPr lang="de-DE" dirty="0"/>
              <a:t>	Passwort</a:t>
            </a:r>
            <a:r>
              <a:rPr lang="de-DE"/>
              <a:t>: Expert_01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b="1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>
                <a:hlinkClick r:id="rId3"/>
              </a:rPr>
              <a:t>Zum digitalen </a:t>
            </a:r>
            <a:r>
              <a:rPr lang="de-DE" b="1" dirty="0" err="1">
                <a:hlinkClick r:id="rId3"/>
              </a:rPr>
              <a:t>cudesch</a:t>
            </a:r>
            <a:endParaRPr lang="de-DE" b="1" dirty="0"/>
          </a:p>
          <a:p>
            <a:endParaRPr lang="de-DE" dirty="0"/>
          </a:p>
          <a:p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FFC153-1EB3-D493-445F-D156D213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FCE255-FE2A-E800-D0D2-CDDA66D0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8</a:t>
            </a:fld>
            <a:endParaRPr lang="de-CH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1F9149F-1559-B111-BF0C-F11CD129812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5" r="7615"/>
          <a:stretch/>
        </p:blipFill>
        <p:spPr>
          <a:xfrm>
            <a:off x="0" y="0"/>
            <a:ext cx="5399088" cy="6858000"/>
          </a:xfr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54BA805-F75F-9AF7-9F63-7FE0EDF23F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9114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67F24A-9A66-E3CA-94F5-0F2E0EAE8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J+S-Leihmaterial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D6BE4F-342D-A411-041D-DF29A382D4C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D4A7C4B-E426-4241-A51D-6894959551F8}" type="datetime1">
              <a:rPr lang="de-CH" smtClean="0"/>
              <a:t>08.03.2023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88D7BA-B2A6-09A3-96AC-81823DF3AE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</a:t>
            </a:fld>
            <a:endParaRPr lang="de-CH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1A7B3379-6C7A-89F9-1DDD-9CEF605999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1" r="16101"/>
          <a:stretch>
            <a:fillRect/>
          </a:stretch>
        </p:blipFill>
        <p:spPr/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48E5987-FBF9-F504-E7CE-E5A3025BAD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720C3F7-13C0-2B7F-519D-003890893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000" y="1736086"/>
            <a:ext cx="5256000" cy="511382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Neu wird das </a:t>
            </a:r>
            <a:r>
              <a:rPr lang="de-DE" b="1" dirty="0"/>
              <a:t>J+S-Leihmaterial direkt über die J+S-Datenbank bestellt </a:t>
            </a:r>
            <a:r>
              <a:rPr lang="de-DE" dirty="0"/>
              <a:t>– fast wie online Shopping.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Nach wie vor gelten:</a:t>
            </a:r>
          </a:p>
          <a:p>
            <a:pPr marL="828675" lvl="1" indent="-285750">
              <a:buFont typeface="Arial" panose="020B0604020202020204" pitchFamily="34" charset="0"/>
              <a:buChar char="•"/>
            </a:pPr>
            <a:r>
              <a:rPr lang="de-DE" dirty="0"/>
              <a:t>strikte Bestellfrist von </a:t>
            </a:r>
            <a:r>
              <a:rPr lang="de-DE" b="1" dirty="0"/>
              <a:t>5 Wochen</a:t>
            </a:r>
          </a:p>
          <a:p>
            <a:pPr marL="828675" lvl="1" indent="-285750">
              <a:buFont typeface="Arial" panose="020B0604020202020204" pitchFamily="34" charset="0"/>
              <a:buChar char="•"/>
            </a:pPr>
            <a:r>
              <a:rPr lang="de-DE" dirty="0"/>
              <a:t>Auftragsbestätigung kommt per </a:t>
            </a:r>
            <a:r>
              <a:rPr lang="de-DE" b="1" dirty="0"/>
              <a:t>Briefpost</a:t>
            </a:r>
            <a:r>
              <a:rPr lang="de-DE" dirty="0"/>
              <a:t> zwei Wochen vor dem Auslieferungsdatum</a:t>
            </a:r>
          </a:p>
          <a:p>
            <a:pPr marL="828675" lvl="1" indent="-285750">
              <a:buFont typeface="Arial" panose="020B0604020202020204" pitchFamily="34" charset="0"/>
              <a:buChar char="•"/>
            </a:pPr>
            <a:r>
              <a:rPr lang="de-DE" dirty="0"/>
              <a:t>Unkostenbeitrag von </a:t>
            </a:r>
            <a:r>
              <a:rPr lang="de-DE" b="1" dirty="0"/>
              <a:t>CHF 0.60 pro Kg </a:t>
            </a:r>
            <a:r>
              <a:rPr lang="de-DE" dirty="0"/>
              <a:t>Material inkl. Verpackung</a:t>
            </a:r>
          </a:p>
          <a:p>
            <a:pPr marL="828675" lvl="1" indent="-285750">
              <a:buFont typeface="Arial" panose="020B0604020202020204" pitchFamily="34" charset="0"/>
              <a:buChar char="•"/>
            </a:pPr>
            <a:r>
              <a:rPr lang="de-DE" dirty="0"/>
              <a:t>Nur so viel wie nötig bestellen, bei Erhalt das Material auf Vollständigkeit überprüfen</a:t>
            </a:r>
          </a:p>
          <a:p>
            <a:pPr marL="828675" lvl="1" indent="-285750">
              <a:buFont typeface="Arial" panose="020B0604020202020204" pitchFamily="34" charset="0"/>
              <a:buChar char="•"/>
            </a:pPr>
            <a:r>
              <a:rPr lang="de-DE" dirty="0"/>
              <a:t>Bei Problemen direkt das Leihmaterialcenter in Thun kontaktieren und partnerschaftlich nach Lösungen suchen.</a:t>
            </a:r>
          </a:p>
          <a:p>
            <a:pPr marL="828675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lvl="1" indent="0">
              <a:buNone/>
            </a:pPr>
            <a:r>
              <a:rPr lang="de-DE" b="1" dirty="0">
                <a:sym typeface="Wingdings" panose="05000000000000000000" pitchFamily="2" charset="2"/>
                <a:hlinkClick r:id="rId3"/>
              </a:rPr>
              <a:t> Zum Video</a:t>
            </a:r>
            <a:r>
              <a:rPr lang="de-DE" dirty="0">
                <a:sym typeface="Wingdings" panose="05000000000000000000" pitchFamily="2" charset="2"/>
              </a:rPr>
              <a:t>	</a:t>
            </a:r>
            <a:r>
              <a:rPr lang="de-DE" b="1" dirty="0">
                <a:sym typeface="Wingdings" panose="05000000000000000000" pitchFamily="2" charset="2"/>
                <a:hlinkClick r:id="rId4"/>
              </a:rPr>
              <a:t> zum Leitfaden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961176274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Benutzerdefiniert 3">
      <a:dk1>
        <a:sysClr val="windowText" lastClr="000000"/>
      </a:dk1>
      <a:lt1>
        <a:sysClr val="window" lastClr="FFFFFF"/>
      </a:lt1>
      <a:dk2>
        <a:srgbClr val="4B4B4B"/>
      </a:dk2>
      <a:lt2>
        <a:srgbClr val="4D4D4D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BE6294"/>
      </a:hlink>
      <a:folHlink>
        <a:srgbClr val="D396B8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äsentation Pfadi V2.potx" id="{75E134D2-F85A-4AAD-ABC7-8D56E911D78C}" vid="{D1EA024C-A1F9-48EA-A191-5DC3A3FF03FA}"/>
    </a:ext>
  </a:extLst>
</a:theme>
</file>

<file path=ppt/theme/theme2.xml><?xml version="1.0" encoding="utf-8"?>
<a:theme xmlns:a="http://schemas.openxmlformats.org/drawingml/2006/main" name="Office Theme">
  <a:themeElements>
    <a:clrScheme name="Pfadibewegung">
      <a:dk1>
        <a:sysClr val="windowText" lastClr="000000"/>
      </a:dk1>
      <a:lt1>
        <a:sysClr val="window" lastClr="FFFFFF"/>
      </a:lt1>
      <a:dk2>
        <a:srgbClr val="4B4B4B"/>
      </a:dk2>
      <a:lt2>
        <a:srgbClr val="6F6F6F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000000"/>
      </a:hlink>
      <a:folHlink>
        <a:srgbClr val="000000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fadibewegung">
      <a:dk1>
        <a:sysClr val="windowText" lastClr="000000"/>
      </a:dk1>
      <a:lt1>
        <a:sysClr val="window" lastClr="FFFFFF"/>
      </a:lt1>
      <a:dk2>
        <a:srgbClr val="4B4B4B"/>
      </a:dk2>
      <a:lt2>
        <a:srgbClr val="6F6F6F"/>
      </a:lt2>
      <a:accent1>
        <a:srgbClr val="632949"/>
      </a:accent1>
      <a:accent2>
        <a:srgbClr val="8B426B"/>
      </a:accent2>
      <a:accent3>
        <a:srgbClr val="CCACCA"/>
      </a:accent3>
      <a:accent4>
        <a:srgbClr val="D84E23"/>
      </a:accent4>
      <a:accent5>
        <a:srgbClr val="EFCA6E"/>
      </a:accent5>
      <a:accent6>
        <a:srgbClr val="536424"/>
      </a:accent6>
      <a:hlink>
        <a:srgbClr val="000000"/>
      </a:hlink>
      <a:folHlink>
        <a:srgbClr val="000000"/>
      </a:folHlink>
    </a:clrScheme>
    <a:fontScheme name="Pfadibewegu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B03B7DE04E2744B5E78F8D951BC6D5" ma:contentTypeVersion="19" ma:contentTypeDescription="Ein neues Dokument erstellen." ma:contentTypeScope="" ma:versionID="2583d408423c90c0a15b82c5cf777c23">
  <xsd:schema xmlns:xsd="http://www.w3.org/2001/XMLSchema" xmlns:xs="http://www.w3.org/2001/XMLSchema" xmlns:p="http://schemas.microsoft.com/office/2006/metadata/properties" xmlns:ns2="3c8518ea-9c55-4d78-8aad-a65cc48a54f0" xmlns:ns3="545f690f-a4ce-4cd7-8e4e-e4175257a20e" targetNamespace="http://schemas.microsoft.com/office/2006/metadata/properties" ma:root="true" ma:fieldsID="ddc4dc002faa3d106d44e6744931a7b5" ns2:_="" ns3:_="">
    <xsd:import namespace="3c8518ea-9c55-4d78-8aad-a65cc48a54f0"/>
    <xsd:import namespace="545f690f-a4ce-4cd7-8e4e-e4175257a2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Sprach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518ea-9c55-4d78-8aad-a65cc48a54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Sprache" ma:index="12" nillable="true" ma:displayName="Sprache" ma:default="Deutsch" ma:format="Dropdown" ma:indexed="true" ma:internalName="Sprache">
      <xsd:simpleType>
        <xsd:restriction base="dms:Choice">
          <xsd:enumeration value="Deutsch"/>
          <xsd:enumeration value="Français"/>
          <xsd:enumeration value="Italiano"/>
          <xsd:enumeration value="English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50e4a413-43b8-4c66-a143-4cc28a99c1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5f690f-a4ce-4cd7-8e4e-e4175257a20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1ac8ba2-66eb-4387-a263-fedadc8c350d}" ma:internalName="TaxCatchAll" ma:showField="CatchAllData" ma:web="545f690f-a4ce-4cd7-8e4e-e4175257a2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45f690f-a4ce-4cd7-8e4e-e4175257a20e">
      <UserInfo>
        <DisplayName/>
        <AccountId xsi:nil="true"/>
        <AccountType/>
      </UserInfo>
    </SharedWithUsers>
    <TaxCatchAll xmlns="545f690f-a4ce-4cd7-8e4e-e4175257a20e" xsi:nil="true"/>
    <lcf76f155ced4ddcb4097134ff3c332f xmlns="3c8518ea-9c55-4d78-8aad-a65cc48a54f0">
      <Terms xmlns="http://schemas.microsoft.com/office/infopath/2007/PartnerControls"/>
    </lcf76f155ced4ddcb4097134ff3c332f>
    <Sprache xmlns="3c8518ea-9c55-4d78-8aad-a65cc48a54f0">Deutsch</Sprache>
  </documentManagement>
</p:properties>
</file>

<file path=customXml/itemProps1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49DEA8-4AE4-4F7C-B304-67E3ACDD77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8518ea-9c55-4d78-8aad-a65cc48a54f0"/>
    <ds:schemaRef ds:uri="545f690f-a4ce-4cd7-8e4e-e4175257a2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26B806-0237-4942-A1FD-5C97285908C2}">
  <ds:schemaRefs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3c8518ea-9c55-4d78-8aad-a65cc48a54f0"/>
    <ds:schemaRef ds:uri="http://purl.org/dc/terms/"/>
    <ds:schemaRef ds:uri="http://schemas.microsoft.com/office/infopath/2007/PartnerControls"/>
    <ds:schemaRef ds:uri="545f690f-a4ce-4cd7-8e4e-e4175257a20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Präsentation Vorlage</Template>
  <TotalTime>0</TotalTime>
  <Words>956</Words>
  <Application>Microsoft Office PowerPoint</Application>
  <PresentationFormat>Breitbild</PresentationFormat>
  <Paragraphs>125</Paragraphs>
  <Slides>16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Symbol</vt:lpstr>
      <vt:lpstr>Wingdings</vt:lpstr>
      <vt:lpstr>Benutzerdefiniertes Design</vt:lpstr>
      <vt:lpstr>Neuigkeiten von PBS und J+S</vt:lpstr>
      <vt:lpstr>Offen für alle</vt:lpstr>
      <vt:lpstr>Bewusstsein pfadiausbildung</vt:lpstr>
      <vt:lpstr>Cudeschin</vt:lpstr>
      <vt:lpstr>Funkä – das hilfsmitte für leitpfadis</vt:lpstr>
      <vt:lpstr>Internationale Kursinhalte</vt:lpstr>
      <vt:lpstr>Hilfsmittel von faires lager</vt:lpstr>
      <vt:lpstr>J+S-Dokumente digital</vt:lpstr>
      <vt:lpstr>J+S-Leihmaterial</vt:lpstr>
      <vt:lpstr>Landeskarten-bestellung</vt:lpstr>
      <vt:lpstr>Aktualisierung hering</vt:lpstr>
      <vt:lpstr>Lebens- und Gesundheitskompetenzen</vt:lpstr>
      <vt:lpstr>J+S-Anpassungen per 01.12.2022</vt:lpstr>
      <vt:lpstr>J+S-Anpassungen per 01.12.2022</vt:lpstr>
      <vt:lpstr>Aufsicht am, im und auf dem Wasser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Neuigkeiten von PBS und J+S</dc:title>
  <dc:creator>Sabrina Bosshard / Circonflexe</dc:creator>
  <cp:lastModifiedBy>Sabrina Bosshard / Circonflexe</cp:lastModifiedBy>
  <cp:revision>3</cp:revision>
  <dcterms:created xsi:type="dcterms:W3CDTF">2022-11-25T14:41:05Z</dcterms:created>
  <dcterms:modified xsi:type="dcterms:W3CDTF">2023-03-08T11:09:18Z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0x01010030B03B7DE04E2744B5E78F8D951BC6D5</vt:lpwstr>
  </property>
  <property fmtid="{D5CDD505-2E9C-101B-9397-08002B2CF9AE}" pid="3" name="TaxKeyword">
    <vt:lpwstr/>
  </property>
  <property fmtid="{D5CDD505-2E9C-101B-9397-08002B2CF9AE}" pid="4" name="Dokumentenart">
    <vt:lpwstr/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Order">
    <vt:r8>32070300</vt:r8>
  </property>
  <property fmtid="{D5CDD505-2E9C-101B-9397-08002B2CF9AE}" pid="12" name="MediaServiceImageTags">
    <vt:lpwstr/>
  </property>
</Properties>
</file>