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6_5C3542DB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86" r:id="rId5"/>
    <p:sldId id="302" r:id="rId6"/>
    <p:sldId id="309" r:id="rId7"/>
    <p:sldId id="306" r:id="rId8"/>
    <p:sldId id="312" r:id="rId9"/>
    <p:sldId id="310" r:id="rId10"/>
    <p:sldId id="313" r:id="rId11"/>
    <p:sldId id="314" r:id="rId12"/>
    <p:sldId id="315" r:id="rId13"/>
    <p:sldId id="305" r:id="rId14"/>
    <p:sldId id="293" r:id="rId15"/>
    <p:sldId id="311" r:id="rId16"/>
    <p:sldId id="28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7AF29D-5744-8F8E-9E81-769009982997}" name="Guillaume Broillet / Gonolek" initials="GB" userId="S::Guillaume.Broillet@sekretariat.pbs.ch::8061a67c-4838-4865-950b-f7d67b665e2e" providerId="AD"/>
  <p188:author id="{BC97719F-B59E-85A3-38BB-1468A081AB34}" name="Celia Roduner / Aurea" initials="CA" userId="S::celia.roduner@sekretariat.pbs.ch::6dd0f79c-a080-4dd2-a026-f0cc5f5aa015" providerId="AD"/>
  <p188:author id="{B25BD2AD-2BCC-D62F-77E8-3D03573045D9}" name="Sabrina Bosshard / Circonflexe" initials="SB" userId="S::sabrina.bosshard@sekretariat.pbs.ch::c444e305-e499-476e-ad13-1ebca67bb5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53DC9-D981-4D08-A47C-259B6C7C0C5B}" v="18" dt="2025-11-05T09:29:43.882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19" autoAdjust="0"/>
  </p:normalViewPr>
  <p:slideViewPr>
    <p:cSldViewPr showGuides="1">
      <p:cViewPr>
        <p:scale>
          <a:sx n="100" d="100"/>
          <a:sy n="100" d="100"/>
        </p:scale>
        <p:origin x="72" y="-16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Roduner / Aurea" userId="6dd0f79c-a080-4dd2-a026-f0cc5f5aa015" providerId="ADAL" clId="{4550FFDE-B51C-4AD1-93EB-F80F0899276A}"/>
    <pc:docChg chg="custSel modSld">
      <pc:chgData name="Celia Roduner / Aurea" userId="6dd0f79c-a080-4dd2-a026-f0cc5f5aa015" providerId="ADAL" clId="{4550FFDE-B51C-4AD1-93EB-F80F0899276A}" dt="2025-11-05T09:34:55.836" v="303" actId="1076"/>
      <pc:docMkLst>
        <pc:docMk/>
      </pc:docMkLst>
      <pc:sldChg chg="modSp mod">
        <pc:chgData name="Celia Roduner / Aurea" userId="6dd0f79c-a080-4dd2-a026-f0cc5f5aa015" providerId="ADAL" clId="{4550FFDE-B51C-4AD1-93EB-F80F0899276A}" dt="2025-11-05T07:26:59.095" v="7" actId="20577"/>
        <pc:sldMkLst>
          <pc:docMk/>
          <pc:sldMk cId="1231703656" sldId="286"/>
        </pc:sldMkLst>
        <pc:spChg chg="mod">
          <ac:chgData name="Celia Roduner / Aurea" userId="6dd0f79c-a080-4dd2-a026-f0cc5f5aa015" providerId="ADAL" clId="{4550FFDE-B51C-4AD1-93EB-F80F0899276A}" dt="2025-11-05T07:26:59.095" v="7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modSp mod">
        <pc:chgData name="Celia Roduner / Aurea" userId="6dd0f79c-a080-4dd2-a026-f0cc5f5aa015" providerId="ADAL" clId="{4550FFDE-B51C-4AD1-93EB-F80F0899276A}" dt="2025-11-05T09:34:55.836" v="303" actId="1076"/>
        <pc:sldMkLst>
          <pc:docMk/>
          <pc:sldMk cId="816246283" sldId="302"/>
        </pc:sldMkLst>
        <pc:spChg chg="mod">
          <ac:chgData name="Celia Roduner / Aurea" userId="6dd0f79c-a080-4dd2-a026-f0cc5f5aa015" providerId="ADAL" clId="{4550FFDE-B51C-4AD1-93EB-F80F0899276A}" dt="2025-11-05T09:34:55.836" v="303" actId="1076"/>
          <ac:spMkLst>
            <pc:docMk/>
            <pc:sldMk cId="816246283" sldId="302"/>
            <ac:spMk id="5" creationId="{1600C562-9715-0DFE-83AC-0926B250AB21}"/>
          </ac:spMkLst>
        </pc:spChg>
        <pc:spChg chg="mod">
          <ac:chgData name="Celia Roduner / Aurea" userId="6dd0f79c-a080-4dd2-a026-f0cc5f5aa015" providerId="ADAL" clId="{4550FFDE-B51C-4AD1-93EB-F80F0899276A}" dt="2025-11-05T09:29:32.812" v="191" actId="20577"/>
          <ac:spMkLst>
            <pc:docMk/>
            <pc:sldMk cId="816246283" sldId="302"/>
            <ac:spMk id="9" creationId="{815BFC26-B7FD-2181-6481-B341A033C6BB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3:28.090" v="158" actId="313"/>
        <pc:sldMkLst>
          <pc:docMk/>
          <pc:sldMk cId="1705525634" sldId="305"/>
        </pc:sldMkLst>
        <pc:spChg chg="mod">
          <ac:chgData name="Celia Roduner / Aurea" userId="6dd0f79c-a080-4dd2-a026-f0cc5f5aa015" providerId="ADAL" clId="{4550FFDE-B51C-4AD1-93EB-F80F0899276A}" dt="2025-11-05T08:03:28.090" v="158" actId="313"/>
          <ac:spMkLst>
            <pc:docMk/>
            <pc:sldMk cId="1705525634" sldId="305"/>
            <ac:spMk id="20" creationId="{DF5103E7-8497-8639-B21F-33A6970B2A38}"/>
          </ac:spMkLst>
        </pc:spChg>
      </pc:sldChg>
      <pc:sldChg chg="modSp mod">
        <pc:chgData name="Celia Roduner / Aurea" userId="6dd0f79c-a080-4dd2-a026-f0cc5f5aa015" providerId="ADAL" clId="{4550FFDE-B51C-4AD1-93EB-F80F0899276A}" dt="2025-11-05T07:53:00.494" v="150" actId="13926"/>
        <pc:sldMkLst>
          <pc:docMk/>
          <pc:sldMk cId="3333567619" sldId="311"/>
        </pc:sldMkLst>
        <pc:spChg chg="mod">
          <ac:chgData name="Celia Roduner / Aurea" userId="6dd0f79c-a080-4dd2-a026-f0cc5f5aa015" providerId="ADAL" clId="{4550FFDE-B51C-4AD1-93EB-F80F0899276A}" dt="2025-11-05T07:52:56.449" v="149" actId="13926"/>
          <ac:spMkLst>
            <pc:docMk/>
            <pc:sldMk cId="3333567619" sldId="311"/>
            <ac:spMk id="2" creationId="{01B4C980-EB67-0470-8EEE-4E970B6898B1}"/>
          </ac:spMkLst>
        </pc:spChg>
        <pc:spChg chg="mod">
          <ac:chgData name="Celia Roduner / Aurea" userId="6dd0f79c-a080-4dd2-a026-f0cc5f5aa015" providerId="ADAL" clId="{4550FFDE-B51C-4AD1-93EB-F80F0899276A}" dt="2025-11-05T07:53:00.494" v="150" actId="13926"/>
          <ac:spMkLst>
            <pc:docMk/>
            <pc:sldMk cId="3333567619" sldId="311"/>
            <ac:spMk id="3" creationId="{274E6FB4-2B52-8A17-CB8D-77C9444124C8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2:46.905" v="154" actId="114"/>
        <pc:sldMkLst>
          <pc:docMk/>
          <pc:sldMk cId="2625223811" sldId="313"/>
        </pc:sldMkLst>
        <pc:spChg chg="mod">
          <ac:chgData name="Celia Roduner / Aurea" userId="6dd0f79c-a080-4dd2-a026-f0cc5f5aa015" providerId="ADAL" clId="{4550FFDE-B51C-4AD1-93EB-F80F0899276A}" dt="2025-11-05T07:37:00.383" v="34" actId="13926"/>
          <ac:spMkLst>
            <pc:docMk/>
            <pc:sldMk cId="2625223811" sldId="313"/>
            <ac:spMk id="2" creationId="{44B516B5-37C8-BF96-2C72-453B24808BF0}"/>
          </ac:spMkLst>
        </pc:spChg>
        <pc:spChg chg="mod">
          <ac:chgData name="Celia Roduner / Aurea" userId="6dd0f79c-a080-4dd2-a026-f0cc5f5aa015" providerId="ADAL" clId="{4550FFDE-B51C-4AD1-93EB-F80F0899276A}" dt="2025-11-05T08:02:46.905" v="154" actId="114"/>
          <ac:spMkLst>
            <pc:docMk/>
            <pc:sldMk cId="2625223811" sldId="313"/>
            <ac:spMk id="8" creationId="{B7E8997D-AF1D-D1E3-E8E5-A688056454A9}"/>
          </ac:spMkLst>
        </pc:spChg>
      </pc:sldChg>
      <pc:sldChg chg="modSp mod">
        <pc:chgData name="Celia Roduner / Aurea" userId="6dd0f79c-a080-4dd2-a026-f0cc5f5aa015" providerId="ADAL" clId="{4550FFDE-B51C-4AD1-93EB-F80F0899276A}" dt="2025-11-05T07:45:40.367" v="85" actId="114"/>
        <pc:sldMkLst>
          <pc:docMk/>
          <pc:sldMk cId="1204839821" sldId="314"/>
        </pc:sldMkLst>
        <pc:spChg chg="mod">
          <ac:chgData name="Celia Roduner / Aurea" userId="6dd0f79c-a080-4dd2-a026-f0cc5f5aa015" providerId="ADAL" clId="{4550FFDE-B51C-4AD1-93EB-F80F0899276A}" dt="2025-11-05T07:45:40.367" v="85" actId="114"/>
          <ac:spMkLst>
            <pc:docMk/>
            <pc:sldMk cId="1204839821" sldId="314"/>
            <ac:spMk id="3" creationId="{3AD7A279-0EA3-FCC0-B7AF-9E9B46F11350}"/>
          </ac:spMkLst>
        </pc:spChg>
        <pc:spChg chg="mod">
          <ac:chgData name="Celia Roduner / Aurea" userId="6dd0f79c-a080-4dd2-a026-f0cc5f5aa015" providerId="ADAL" clId="{4550FFDE-B51C-4AD1-93EB-F80F0899276A}" dt="2025-11-05T07:44:43.012" v="48" actId="27636"/>
          <ac:spMkLst>
            <pc:docMk/>
            <pc:sldMk cId="1204839821" sldId="314"/>
            <ac:spMk id="9" creationId="{E4A813C7-7CCF-99B1-5763-56E69777D0DC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2:54.266" v="155" actId="13926"/>
        <pc:sldMkLst>
          <pc:docMk/>
          <pc:sldMk cId="1637432519" sldId="315"/>
        </pc:sldMkLst>
        <pc:spChg chg="mod">
          <ac:chgData name="Celia Roduner / Aurea" userId="6dd0f79c-a080-4dd2-a026-f0cc5f5aa015" providerId="ADAL" clId="{4550FFDE-B51C-4AD1-93EB-F80F0899276A}" dt="2025-11-05T07:48:44.006" v="98" actId="13926"/>
          <ac:spMkLst>
            <pc:docMk/>
            <pc:sldMk cId="1637432519" sldId="315"/>
            <ac:spMk id="9" creationId="{628A4E05-4EC9-D319-B9E3-EFB76CD75F7C}"/>
          </ac:spMkLst>
        </pc:spChg>
        <pc:spChg chg="mod">
          <ac:chgData name="Celia Roduner / Aurea" userId="6dd0f79c-a080-4dd2-a026-f0cc5f5aa015" providerId="ADAL" clId="{4550FFDE-B51C-4AD1-93EB-F80F0899276A}" dt="2025-11-05T08:02:54.266" v="155" actId="13926"/>
          <ac:spMkLst>
            <pc:docMk/>
            <pc:sldMk cId="1637432519" sldId="315"/>
            <ac:spMk id="10" creationId="{5B887C8E-E1D6-860C-6B4E-3AE3C494802E}"/>
          </ac:spMkLst>
        </pc:spChg>
      </pc:sldChg>
    </pc:docChg>
  </pc:docChgLst>
  <pc:docChgLst>
    <pc:chgData name="Sabrina Bosshard / Circonflexe" userId="c444e305-e499-476e-ad13-1ebca67bb50b" providerId="ADAL" clId="{21C854DE-8EE7-40B5-A654-3BDB0D373205}"/>
    <pc:docChg chg="custSel addSld delSld modSld sldOrd">
      <pc:chgData name="Sabrina Bosshard / Circonflexe" userId="c444e305-e499-476e-ad13-1ebca67bb50b" providerId="ADAL" clId="{21C854DE-8EE7-40B5-A654-3BDB0D373205}" dt="2025-10-20T09:28:42.977" v="185" actId="478"/>
      <pc:docMkLst>
        <pc:docMk/>
      </pc:docMkLst>
      <pc:sldChg chg="modSp mod">
        <pc:chgData name="Sabrina Bosshard / Circonflexe" userId="c444e305-e499-476e-ad13-1ebca67bb50b" providerId="ADAL" clId="{21C854DE-8EE7-40B5-A654-3BDB0D373205}" dt="2025-10-20T09:14:12.107" v="8" actId="20577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21C854DE-8EE7-40B5-A654-3BDB0D373205}" dt="2025-10-20T09:14:12.107" v="8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addSp delSp modSp mod modClrScheme chgLayout">
        <pc:chgData name="Sabrina Bosshard / Circonflexe" userId="c444e305-e499-476e-ad13-1ebca67bb50b" providerId="ADAL" clId="{21C854DE-8EE7-40B5-A654-3BDB0D373205}" dt="2025-10-20T09:28:26.947" v="183" actId="478"/>
        <pc:sldMkLst>
          <pc:docMk/>
          <pc:sldMk cId="4119114465" sldId="293"/>
        </pc:sldMkLst>
        <pc:spChg chg="mod ord">
          <ac:chgData name="Sabrina Bosshard / Circonflexe" userId="c444e305-e499-476e-ad13-1ebca67bb50b" providerId="ADAL" clId="{21C854DE-8EE7-40B5-A654-3BDB0D373205}" dt="2025-10-20T09:28:22.007" v="182" actId="700"/>
          <ac:spMkLst>
            <pc:docMk/>
            <pc:sldMk cId="4119114465" sldId="293"/>
            <ac:spMk id="2" creationId="{D9EEA68E-4CF3-AB8E-6FC2-14A37EF0CEF2}"/>
          </ac:spMkLst>
        </pc:spChg>
        <pc:spChg chg="mod ord">
          <ac:chgData name="Sabrina Bosshard / Circonflexe" userId="c444e305-e499-476e-ad13-1ebca67bb50b" providerId="ADAL" clId="{21C854DE-8EE7-40B5-A654-3BDB0D373205}" dt="2025-10-20T09:28:22.007" v="182" actId="700"/>
          <ac:spMkLst>
            <pc:docMk/>
            <pc:sldMk cId="4119114465" sldId="293"/>
            <ac:spMk id="3" creationId="{C09DED88-B386-762E-59BD-6B974F88D4EC}"/>
          </ac:spMkLst>
        </pc:spChg>
        <pc:spChg chg="add mod ord">
          <ac:chgData name="Sabrina Bosshard / Circonflexe" userId="c444e305-e499-476e-ad13-1ebca67bb50b" providerId="ADAL" clId="{21C854DE-8EE7-40B5-A654-3BDB0D373205}" dt="2025-10-20T09:28:22.007" v="182" actId="700"/>
          <ac:spMkLst>
            <pc:docMk/>
            <pc:sldMk cId="4119114465" sldId="293"/>
            <ac:spMk id="4" creationId="{6F886AEC-9755-3A5E-F5AE-5C3FBFAD735B}"/>
          </ac:spMkLst>
        </pc:spChg>
        <pc:spChg chg="mod ord">
          <ac:chgData name="Sabrina Bosshard / Circonflexe" userId="c444e305-e499-476e-ad13-1ebca67bb50b" providerId="ADAL" clId="{21C854DE-8EE7-40B5-A654-3BDB0D373205}" dt="2025-10-20T09:28:22.007" v="182" actId="700"/>
          <ac:spMkLst>
            <pc:docMk/>
            <pc:sldMk cId="4119114465" sldId="293"/>
            <ac:spMk id="6" creationId="{69FCE255-FE2A-E800-D0D2-CDDA66D0EF83}"/>
          </ac:spMkLst>
        </pc:spChg>
        <pc:picChg chg="mod ord">
          <ac:chgData name="Sabrina Bosshard / Circonflexe" userId="c444e305-e499-476e-ad13-1ebca67bb50b" providerId="ADAL" clId="{21C854DE-8EE7-40B5-A654-3BDB0D373205}" dt="2025-10-20T09:28:22.007" v="182" actId="700"/>
          <ac:picMkLst>
            <pc:docMk/>
            <pc:sldMk cId="4119114465" sldId="293"/>
            <ac:picMk id="10" creationId="{D1F9149F-1559-B111-BF0C-F11CD129812B}"/>
          </ac:picMkLst>
        </pc:picChg>
      </pc:sldChg>
      <pc:sldChg chg="addSp modSp mod">
        <pc:chgData name="Sabrina Bosshard / Circonflexe" userId="c444e305-e499-476e-ad13-1ebca67bb50b" providerId="ADAL" clId="{21C854DE-8EE7-40B5-A654-3BDB0D373205}" dt="2025-10-20T09:14:49.174" v="14" actId="255"/>
        <pc:sldMkLst>
          <pc:docMk/>
          <pc:sldMk cId="816246283" sldId="302"/>
        </pc:sldMkLst>
        <pc:spChg chg="add mod">
          <ac:chgData name="Sabrina Bosshard / Circonflexe" userId="c444e305-e499-476e-ad13-1ebca67bb50b" providerId="ADAL" clId="{21C854DE-8EE7-40B5-A654-3BDB0D373205}" dt="2025-10-20T09:14:49.174" v="14" actId="255"/>
          <ac:spMkLst>
            <pc:docMk/>
            <pc:sldMk cId="816246283" sldId="302"/>
            <ac:spMk id="5" creationId="{1600C562-9715-0DFE-83AC-0926B250AB21}"/>
          </ac:spMkLst>
        </pc:spChg>
      </pc:sldChg>
      <pc:sldChg chg="addSp delSp modSp mod modCm">
        <pc:chgData name="Sabrina Bosshard / Circonflexe" userId="c444e305-e499-476e-ad13-1ebca67bb50b" providerId="ADAL" clId="{21C854DE-8EE7-40B5-A654-3BDB0D373205}" dt="2025-10-20T09:22:44.783" v="162" actId="14100"/>
        <pc:sldMkLst>
          <pc:docMk/>
          <pc:sldMk cId="3232746926" sldId="309"/>
        </pc:sldMkLst>
        <pc:spChg chg="mod">
          <ac:chgData name="Sabrina Bosshard / Circonflexe" userId="c444e305-e499-476e-ad13-1ebca67bb50b" providerId="ADAL" clId="{21C854DE-8EE7-40B5-A654-3BDB0D373205}" dt="2025-10-20T09:22:37.585" v="160" actId="14100"/>
          <ac:spMkLst>
            <pc:docMk/>
            <pc:sldMk cId="3232746926" sldId="309"/>
            <ac:spMk id="2" creationId="{449FF509-4395-2EDF-1E25-219E91FAD29F}"/>
          </ac:spMkLst>
        </pc:spChg>
        <pc:spChg chg="mod">
          <ac:chgData name="Sabrina Bosshard / Circonflexe" userId="c444e305-e499-476e-ad13-1ebca67bb50b" providerId="ADAL" clId="{21C854DE-8EE7-40B5-A654-3BDB0D373205}" dt="2025-10-20T09:19:46.155" v="46" actId="13926"/>
          <ac:spMkLst>
            <pc:docMk/>
            <pc:sldMk cId="3232746926" sldId="309"/>
            <ac:spMk id="3" creationId="{229957E9-428F-C20B-89BC-FC794B50B9FE}"/>
          </ac:spMkLst>
        </pc:spChg>
        <pc:spChg chg="mod">
          <ac:chgData name="Sabrina Bosshard / Circonflexe" userId="c444e305-e499-476e-ad13-1ebca67bb50b" providerId="ADAL" clId="{21C854DE-8EE7-40B5-A654-3BDB0D373205}" dt="2025-10-20T09:22:44.783" v="162" actId="14100"/>
          <ac:spMkLst>
            <pc:docMk/>
            <pc:sldMk cId="3232746926" sldId="309"/>
            <ac:spMk id="11" creationId="{66C68E58-38DE-BB84-5CFB-9F697B70990F}"/>
          </ac:spMkLst>
        </pc:spChg>
        <pc:picChg chg="mod">
          <ac:chgData name="Sabrina Bosshard / Circonflexe" userId="c444e305-e499-476e-ad13-1ebca67bb50b" providerId="ADAL" clId="{21C854DE-8EE7-40B5-A654-3BDB0D373205}" dt="2025-10-20T09:20:01.818" v="48" actId="1076"/>
          <ac:picMkLst>
            <pc:docMk/>
            <pc:sldMk cId="3232746926" sldId="309"/>
            <ac:picMk id="7" creationId="{0B646833-C54F-B8B0-A7F3-CED22A437379}"/>
          </ac:picMkLst>
        </pc:picChg>
        <pc:picChg chg="add mod">
          <ac:chgData name="Sabrina Bosshard / Circonflexe" userId="c444e305-e499-476e-ad13-1ebca67bb50b" providerId="ADAL" clId="{21C854DE-8EE7-40B5-A654-3BDB0D373205}" dt="2025-10-20T09:22:24.265" v="148" actId="1076"/>
          <ac:picMkLst>
            <pc:docMk/>
            <pc:sldMk cId="3232746926" sldId="309"/>
            <ac:picMk id="8" creationId="{08F0789A-7AF2-BC4E-5203-555EB4F7A79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Bosshard / Circonflexe" userId="c444e305-e499-476e-ad13-1ebca67bb50b" providerId="ADAL" clId="{21C854DE-8EE7-40B5-A654-3BDB0D373205}" dt="2025-10-20T09:19:39.246" v="45" actId="20577"/>
              <pc2:cmMkLst xmlns:pc2="http://schemas.microsoft.com/office/powerpoint/2019/9/main/command">
                <pc:docMk/>
                <pc:sldMk cId="3232746926" sldId="309"/>
                <pc2:cmMk id="{20C8EDED-5B4B-41DE-BDC3-8DB220C84A9B}"/>
              </pc2:cmMkLst>
            </pc226:cmChg>
          </p:ext>
        </pc:extLst>
      </pc:sldChg>
      <pc:sldChg chg="addSp delSp modSp mod ord modClrScheme chgLayout">
        <pc:chgData name="Sabrina Bosshard / Circonflexe" userId="c444e305-e499-476e-ad13-1ebca67bb50b" providerId="ADAL" clId="{21C854DE-8EE7-40B5-A654-3BDB0D373205}" dt="2025-10-20T09:28:42.977" v="185" actId="478"/>
        <pc:sldMkLst>
          <pc:docMk/>
          <pc:sldMk cId="1546994395" sldId="310"/>
        </pc:sldMkLst>
        <pc:spChg chg="mod ord">
          <ac:chgData name="Sabrina Bosshard / Circonflexe" userId="c444e305-e499-476e-ad13-1ebca67bb50b" providerId="ADAL" clId="{21C854DE-8EE7-40B5-A654-3BDB0D373205}" dt="2025-10-20T09:28:35.074" v="184" actId="700"/>
          <ac:spMkLst>
            <pc:docMk/>
            <pc:sldMk cId="1546994395" sldId="310"/>
            <ac:spMk id="2" creationId="{8CBFBC60-448C-7C97-0125-A033D71580CB}"/>
          </ac:spMkLst>
        </pc:spChg>
        <pc:spChg chg="add mod ord">
          <ac:chgData name="Sabrina Bosshard / Circonflexe" userId="c444e305-e499-476e-ad13-1ebca67bb50b" providerId="ADAL" clId="{21C854DE-8EE7-40B5-A654-3BDB0D373205}" dt="2025-10-20T09:28:35.074" v="184" actId="700"/>
          <ac:spMkLst>
            <pc:docMk/>
            <pc:sldMk cId="1546994395" sldId="310"/>
            <ac:spMk id="4" creationId="{1F8E3E19-35CE-6CAA-3349-9C54BE576651}"/>
          </ac:spMkLst>
        </pc:spChg>
        <pc:spChg chg="mod ord">
          <ac:chgData name="Sabrina Bosshard / Circonflexe" userId="c444e305-e499-476e-ad13-1ebca67bb50b" providerId="ADAL" clId="{21C854DE-8EE7-40B5-A654-3BDB0D373205}" dt="2025-10-20T09:28:35.074" v="184" actId="700"/>
          <ac:spMkLst>
            <pc:docMk/>
            <pc:sldMk cId="1546994395" sldId="310"/>
            <ac:spMk id="5" creationId="{31C74F05-D30B-83DB-BEF2-B90E55B652BE}"/>
          </ac:spMkLst>
        </pc:spChg>
        <pc:spChg chg="mod ord">
          <ac:chgData name="Sabrina Bosshard / Circonflexe" userId="c444e305-e499-476e-ad13-1ebca67bb50b" providerId="ADAL" clId="{21C854DE-8EE7-40B5-A654-3BDB0D373205}" dt="2025-10-20T09:28:35.074" v="184" actId="700"/>
          <ac:spMkLst>
            <pc:docMk/>
            <pc:sldMk cId="1546994395" sldId="310"/>
            <ac:spMk id="8" creationId="{05878E28-56CF-A20D-C9BB-E17A840F25CC}"/>
          </ac:spMkLst>
        </pc:spChg>
        <pc:picChg chg="mod ord">
          <ac:chgData name="Sabrina Bosshard / Circonflexe" userId="c444e305-e499-476e-ad13-1ebca67bb50b" providerId="ADAL" clId="{21C854DE-8EE7-40B5-A654-3BDB0D373205}" dt="2025-10-20T09:28:35.074" v="184" actId="700"/>
          <ac:picMkLst>
            <pc:docMk/>
            <pc:sldMk cId="1546994395" sldId="310"/>
            <ac:picMk id="10" creationId="{905BB327-E9E0-EA0A-FB05-54679B009D1A}"/>
          </ac:picMkLst>
        </pc:picChg>
      </pc:sldChg>
      <pc:sldChg chg="add">
        <pc:chgData name="Sabrina Bosshard / Circonflexe" userId="c444e305-e499-476e-ad13-1ebca67bb50b" providerId="ADAL" clId="{21C854DE-8EE7-40B5-A654-3BDB0D373205}" dt="2025-10-20T09:28:05.239" v="181"/>
        <pc:sldMkLst>
          <pc:docMk/>
          <pc:sldMk cId="3333567619" sldId="311"/>
        </pc:sldMkLst>
      </pc:sldChg>
      <pc:sldChg chg="modSp add mod ord">
        <pc:chgData name="Sabrina Bosshard / Circonflexe" userId="c444e305-e499-476e-ad13-1ebca67bb50b" providerId="ADAL" clId="{21C854DE-8EE7-40B5-A654-3BDB0D373205}" dt="2025-10-20T09:25:54.651" v="173" actId="113"/>
        <pc:sldMkLst>
          <pc:docMk/>
          <pc:sldMk cId="1221583319" sldId="312"/>
        </pc:sldMkLst>
        <pc:spChg chg="mod">
          <ac:chgData name="Sabrina Bosshard / Circonflexe" userId="c444e305-e499-476e-ad13-1ebca67bb50b" providerId="ADAL" clId="{21C854DE-8EE7-40B5-A654-3BDB0D373205}" dt="2025-10-20T09:25:14.777" v="169" actId="255"/>
          <ac:spMkLst>
            <pc:docMk/>
            <pc:sldMk cId="1221583319" sldId="312"/>
            <ac:spMk id="2" creationId="{3C6CF2A8-D30E-1B4D-5170-C3B2CEDCD74B}"/>
          </ac:spMkLst>
        </pc:spChg>
        <pc:spChg chg="mod">
          <ac:chgData name="Sabrina Bosshard / Circonflexe" userId="c444e305-e499-476e-ad13-1ebca67bb50b" providerId="ADAL" clId="{21C854DE-8EE7-40B5-A654-3BDB0D373205}" dt="2025-10-20T09:25:54.651" v="173" actId="113"/>
          <ac:spMkLst>
            <pc:docMk/>
            <pc:sldMk cId="1221583319" sldId="312"/>
            <ac:spMk id="8" creationId="{2C3231B4-687B-2E99-8A1A-66F8C9BDA7F4}"/>
          </ac:spMkLst>
        </pc:spChg>
      </pc:sldChg>
      <pc:sldChg chg="add">
        <pc:chgData name="Sabrina Bosshard / Circonflexe" userId="c444e305-e499-476e-ad13-1ebca67bb50b" providerId="ADAL" clId="{21C854DE-8EE7-40B5-A654-3BDB0D373205}" dt="2025-10-20T09:27:21.688" v="174"/>
        <pc:sldMkLst>
          <pc:docMk/>
          <pc:sldMk cId="2625223811" sldId="313"/>
        </pc:sldMkLst>
      </pc:sldChg>
      <pc:sldChg chg="add">
        <pc:chgData name="Sabrina Bosshard / Circonflexe" userId="c444e305-e499-476e-ad13-1ebca67bb50b" providerId="ADAL" clId="{21C854DE-8EE7-40B5-A654-3BDB0D373205}" dt="2025-10-20T09:27:28.457" v="175"/>
        <pc:sldMkLst>
          <pc:docMk/>
          <pc:sldMk cId="1204839821" sldId="314"/>
        </pc:sldMkLst>
      </pc:sldChg>
      <pc:sldChg chg="add">
        <pc:chgData name="Sabrina Bosshard / Circonflexe" userId="c444e305-e499-476e-ad13-1ebca67bb50b" providerId="ADAL" clId="{21C854DE-8EE7-40B5-A654-3BDB0D373205}" dt="2025-10-20T09:27:46.778" v="178"/>
        <pc:sldMkLst>
          <pc:docMk/>
          <pc:sldMk cId="1637432519" sldId="315"/>
        </pc:sldMkLst>
      </pc:sldChg>
    </pc:docChg>
  </pc:docChgLst>
</pc:chgInfo>
</file>

<file path=ppt/comments/modernComment_136_5C3542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CB0548-C479-423C-8A1B-6D6AA30A97B4}" authorId="{B25BD2AD-2BCC-D62F-77E8-3D03573045D9}" status="resolved" created="2024-10-23T07:01:38.34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6994395" sldId="310"/>
      <ac:spMk id="2" creationId="{8CBFBC60-448C-7C97-0125-A033D71580CB}"/>
      <ac:txMk cp="0" len="1">
        <ac:context len="50" hash="792531908"/>
      </ac:txMk>
    </ac:txMkLst>
    <p188:pos x="5353547" y="366865"/>
    <p188:txBody>
      <a:bodyPr/>
      <a:lstStyle/>
      <a:p>
        <a:r>
          <a:rPr lang="de-CH"/>
          <a:t>En français:
https://tool.jeunesseetsport.ch/modules/642ab9e9cfea1012bd581b52?lang=fr
</a:t>
        </a:r>
      </a:p>
    </p188:txBody>
  </p188:cm>
  <p188:cm id="{5EB22BF4-B7E4-40BC-A78E-46EFC3B0CBDA}" authorId="{B25BD2AD-2BCC-D62F-77E8-3D03573045D9}" status="resolved" created="2024-10-23T07:02:18.18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6994395" sldId="310"/>
      <ac:spMk id="8" creationId="{05878E28-56CF-A20D-C9BB-E17A840F25CC}"/>
      <ac:txMk cp="0" len="163">
        <ac:context len="623" hash="1480339705"/>
      </ac:txMk>
    </ac:txMkLst>
    <p188:pos x="5130027" y="159600"/>
    <p188:txBody>
      <a:bodyPr/>
      <a:lstStyle/>
      <a:p>
        <a:r>
          <a:rPr lang="de-CH"/>
          <a:t>Aus dem F-Lernbaustein:
Qui n’a jamais vécu des moments magiques autour d’un feu de camp, partagé des expériences inédites en groupe ou participé à des jeux excitants dans la nature?</a:t>
        </a:r>
      </a:p>
    </p188:txBody>
  </p188:cm>
  <p188:cm id="{E01A6FB9-89DB-4F76-A56B-4A7E62702018}" authorId="{B25BD2AD-2BCC-D62F-77E8-3D03573045D9}" status="resolved" created="2024-10-23T07:03:00.36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6994395" sldId="310"/>
      <ac:spMk id="8" creationId="{05878E28-56CF-A20D-C9BB-E17A840F25CC}"/>
      <ac:txMk cp="528" len="1">
        <ac:context len="623" hash="1480339705"/>
      </ac:txMk>
    </ac:txMkLst>
    <p188:pos x="5055520" y="3173733"/>
    <p188:txBody>
      <a:bodyPr/>
      <a:lstStyle/>
      <a:p>
        <a:r>
          <a:rPr lang="de-CH"/>
          <a:t>En français:
https://www.mobilesport.ch/aktuell/camps-js-planifier-un-camp-etape-par-etape/ </a:t>
        </a:r>
      </a:p>
    </p188:txBody>
  </p188:cm>
  <p188:cm id="{208A68C9-8B27-4B6C-B838-B378A7281516}" authorId="{B25BD2AD-2BCC-D62F-77E8-3D03573045D9}" status="resolved" created="2024-10-23T07:03:52.75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46994395" sldId="310"/>
      <ac:spMk id="8" creationId="{05878E28-56CF-A20D-C9BB-E17A840F25CC}"/>
    </ac:deMkLst>
    <p188:txBody>
      <a:bodyPr/>
      <a:lstStyle/>
      <a:p>
        <a:r>
          <a:rPr lang="de-CH"/>
          <a:t>https://pfadi.swiss/fr/activites-scoutes/experiences-camp/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05.11.2025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901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55955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Login </a:t>
            </a:r>
            <a:r>
              <a:rPr lang="de-DE" b="1" dirty="0" err="1">
                <a:solidFill>
                  <a:schemeClr val="accent2"/>
                </a:solidFill>
              </a:rPr>
              <a:t>pour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expert</a:t>
            </a:r>
            <a:r>
              <a:rPr lang="de-DE" b="1" dirty="0" err="1"/>
              <a:t>·e·s</a:t>
            </a:r>
            <a:r>
              <a:rPr lang="de-DE" b="1" dirty="0"/>
              <a:t> </a:t>
            </a:r>
            <a:r>
              <a:rPr lang="de-DE" b="1" dirty="0">
                <a:solidFill>
                  <a:schemeClr val="accent2"/>
                </a:solidFill>
              </a:rPr>
              <a:t>: https://www.extranet.jugendundsport.ch/</a:t>
            </a:r>
          </a:p>
          <a:p>
            <a:r>
              <a:rPr lang="de-DE" b="1" dirty="0" err="1">
                <a:solidFill>
                  <a:schemeClr val="accent2"/>
                </a:solidFill>
              </a:rPr>
              <a:t>utilisateur</a:t>
            </a:r>
            <a:r>
              <a:rPr lang="de-DE" b="1" dirty="0">
                <a:solidFill>
                  <a:schemeClr val="accent2"/>
                </a:solidFill>
              </a:rPr>
              <a:t>: </a:t>
            </a:r>
            <a:r>
              <a:rPr lang="de-DE" b="1" dirty="0" err="1">
                <a:solidFill>
                  <a:schemeClr val="accent2"/>
                </a:solidFill>
              </a:rPr>
              <a:t>js_cug_expert</a:t>
            </a:r>
            <a:r>
              <a:rPr lang="de-DE" b="1" dirty="0">
                <a:solidFill>
                  <a:schemeClr val="accent2"/>
                </a:solidFill>
              </a:rPr>
              <a:t> / </a:t>
            </a:r>
            <a:r>
              <a:rPr lang="de-DE" b="1" dirty="0" err="1">
                <a:solidFill>
                  <a:schemeClr val="accent2"/>
                </a:solidFill>
              </a:rPr>
              <a:t>mot</a:t>
            </a:r>
            <a:r>
              <a:rPr lang="de-DE" b="1" dirty="0">
                <a:solidFill>
                  <a:schemeClr val="accent2"/>
                </a:solidFill>
              </a:rPr>
              <a:t> de passe : Expert_01</a:t>
            </a:r>
            <a:endParaRPr lang="de-CH" b="1" dirty="0">
              <a:solidFill>
                <a:schemeClr val="accent2"/>
              </a:solidFill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084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 dirty="0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Autoren 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fr/publications-telechargements/downloads/detail/778/ouvert-a-toutes-diversite-et-inclusion-au-sein-du-scoutism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fr/publications-telechargements/downloads/?search=concept+de+s%C3%A9curit%C3%A9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13" Type="http://schemas.openxmlformats.org/officeDocument/2006/relationships/hyperlink" Target="https://pfadi.swiss/fr/publications-telechargements/downloads/detail/453/depliant-js-securite-facteur-humain/" TargetMode="External"/><Relationship Id="rId1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https://pfadi.swiss/fr/publications-telechargements/downloads/detail/17/feuille-dinformations-en-cas-durgence-pour-les-participants/" TargetMode="External"/><Relationship Id="rId12" Type="http://schemas.openxmlformats.org/officeDocument/2006/relationships/hyperlink" Target="https://www.jugendundsport.ch/fr/securite-dans-le-sport-de-camp-trekking" TargetMode="External"/><Relationship Id="rId17" Type="http://schemas.openxmlformats.org/officeDocument/2006/relationships/hyperlink" Target="https://tool.jugendundsport.ch/modules/62a9d07eb2ac870c402be7a8?lang=de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bfu.ch/api/publications/bfu_4.078.02_Set%20de%20cartes%20%C2%ABWater%20Safety%C2%BB%20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ssuu.com/pbs-msds-mss/docs/rz_07_sicherheit_fr_201607_issuu" TargetMode="External"/><Relationship Id="rId11" Type="http://schemas.openxmlformats.org/officeDocument/2006/relationships/hyperlink" Target="https://www.jugendundsport.ch/content/jus-internet/fr/themen/sicherheit/_jcr_content/contentPar/downloadlist_copy/downloadItems/92_1612944753529.download/JES_Sportverletzungen_in_Kuerze_f_web.pdf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s://www.mobilesport.ch/aktuell/camps-js-securite-et-responsabilite/" TargetMode="External"/><Relationship Id="rId10" Type="http://schemas.openxmlformats.org/officeDocument/2006/relationships/hyperlink" Target="https://www.jugendundsport.ch/content/jus-internet/fr/themen/sicherheit/_jcr_content/contentPar/downloadlist/downloadItems/153_1513004996542.download/Sicherheit_bei_JS_f.pdf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pfadi.swiss/media/files/97/2025-0374_mb-unfallpraevention-lst-berg-winter-wasser_fr.pdf" TargetMode="External"/><Relationship Id="rId14" Type="http://schemas.openxmlformats.org/officeDocument/2006/relationships/hyperlink" Target="https://tool.jeunesseetsport.ch/modules/61c1d597155ab5024b49b5a3?lang=f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tranet.jugendundsport.ch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ssuu.com/pbs-msds-mss/docs/fr_alpha_digital_rz_x4" TargetMode="External"/><Relationship Id="rId3" Type="http://schemas.openxmlformats.org/officeDocument/2006/relationships/hyperlink" Target="https://cudeschin.pbs.ch/" TargetMode="External"/><Relationship Id="rId7" Type="http://schemas.openxmlformats.org/officeDocument/2006/relationships/hyperlink" Target="https://pfadi.swiss/fr/portail-coa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fr/mex/" TargetMode="External"/><Relationship Id="rId5" Type="http://schemas.openxmlformats.org/officeDocument/2006/relationships/hyperlink" Target="https://cudesch.scout.ch/fr/" TargetMode="External"/><Relationship Id="rId4" Type="http://schemas.openxmlformats.org/officeDocument/2006/relationships/hyperlink" Target="https://pfadi.swiss/fr/formation-encadrement/cudesch/" TargetMode="External"/><Relationship Id="rId9" Type="http://schemas.openxmlformats.org/officeDocument/2006/relationships/hyperlink" Target="https://pfadi.swiss/fr/alph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media/files/06/215801fr_la_branche_castors_-_toujours_joyeux.pdf" TargetMode="External"/><Relationship Id="rId2" Type="http://schemas.openxmlformats.org/officeDocument/2006/relationships/hyperlink" Target="https://pfadi.swiss/media/files/84/215901fr_smt_-_scoutes_malgre_tout_web.pdf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18" Type="http://schemas.openxmlformats.org/officeDocument/2006/relationships/image" Target="../media/image11.jpeg"/><Relationship Id="rId3" Type="http://schemas.openxmlformats.org/officeDocument/2006/relationships/hyperlink" Target="https://pfadi.swiss/fr/profil-scoutisme/castors/" TargetMode="External"/><Relationship Id="rId7" Type="http://schemas.openxmlformats.org/officeDocument/2006/relationships/hyperlink" Target="https://pfadi.swiss/fr/publications-telechargements/downloads/?search=&amp;c=1&amp;c=10" TargetMode="External"/><Relationship Id="rId12" Type="http://schemas.openxmlformats.org/officeDocument/2006/relationships/hyperlink" Target="https://pfadi.swiss/fr/publications-telechargements/downloads/?search=&amp;c=1&amp;c=11" TargetMode="External"/><Relationship Id="rId17" Type="http://schemas.openxmlformats.org/officeDocument/2006/relationships/hyperlink" Target="https://tool.jeunesseetsport.ch/modules/6303626de90a7021557b91b2?lang=fr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tool.jeunesseetsport.ch/modules/63036312e90a70216a638fb2?lang=fr" TargetMode="Externa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ajk.ch/de/pbs-mit-mauna-sori-durchs-biberjahr-kartenset" TargetMode="External"/><Relationship Id="rId11" Type="http://schemas.openxmlformats.org/officeDocument/2006/relationships/hyperlink" Target="https://issuu.com/pbs-msds-mss/docs/2131.01.fr_la_branche_louvetaux_de_" TargetMode="External"/><Relationship Id="rId5" Type="http://schemas.openxmlformats.org/officeDocument/2006/relationships/hyperlink" Target="https://www.hajk.ch/de/msds-un-an-avec-mauna-et-sori-nos-capoins-castors-set" TargetMode="External"/><Relationship Id="rId15" Type="http://schemas.openxmlformats.org/officeDocument/2006/relationships/hyperlink" Target="https://tool.jeunesseetsport.ch/modules/630345f0e90a701fdf022a62?lang=fr" TargetMode="External"/><Relationship Id="rId10" Type="http://schemas.openxmlformats.org/officeDocument/2006/relationships/hyperlink" Target="https://www.hajk.ch/de/msds-bonne-chasse-3981" TargetMode="External"/><Relationship Id="rId19" Type="http://schemas.openxmlformats.org/officeDocument/2006/relationships/image" Target="../media/image12.jpeg"/><Relationship Id="rId4" Type="http://schemas.openxmlformats.org/officeDocument/2006/relationships/hyperlink" Target="https://www.hajk.ch/de/msds-un-an-avec-mauna-sori-nos-copains-castors" TargetMode="External"/><Relationship Id="rId9" Type="http://schemas.openxmlformats.org/officeDocument/2006/relationships/hyperlink" Target="https://pfadi.swiss/fr/profil-scoutisme/louveteaux/" TargetMode="External"/><Relationship Id="rId14" Type="http://schemas.openxmlformats.org/officeDocument/2006/relationships/hyperlink" Target="https://tool.jugendundsport.ch/modules/630345f0e90a701fdf022a62?lang=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fr/publications-telechargements/downloads/?&amp;none&amp;c=16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6_5C3542DB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mobilesport.ch/aktuell/camps-js-planifier-un-camp-etape-par-etape/" TargetMode="External"/><Relationship Id="rId5" Type="http://schemas.openxmlformats.org/officeDocument/2006/relationships/hyperlink" Target="https://tool.jeunesseetsport.ch/modules/642ab9e9cfea1012bd581b52?lang=fr" TargetMode="External"/><Relationship Id="rId4" Type="http://schemas.openxmlformats.org/officeDocument/2006/relationships/hyperlink" Target="https://pfadi.swiss/fr/activites-scoutes/experiences-cam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gendundsport.ch/fr/securite-dans-le-sport-de-camp-trekki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media/files/97/2025-0374_mb-unfallpraevention-lst-berg-winter-wasser_fr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jugendundsport.ch/fr/securite-dans-le-sport-de-camp-trekking#:~:text=qui%20est%20autoris%C3%A9.-,Aide%20%C3%A0%20la%20d%C3%A9cision,-R%C3%A9alisation%20d%E2%80%99activit%C3%A9s%20soumises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media/files/97/2025-0374_mb-unfallpraevention-lst-berg-winter-wasser_fr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Informations</a:t>
            </a:r>
            <a:r>
              <a:rPr lang="de-CH" dirty="0"/>
              <a:t> du </a:t>
            </a:r>
            <a:r>
              <a:rPr lang="de-CH" dirty="0" err="1"/>
              <a:t>msds</a:t>
            </a:r>
            <a:r>
              <a:rPr lang="de-CH" dirty="0"/>
              <a:t> et de J+S</a:t>
            </a:r>
            <a:endParaRPr lang="de-CH" noProof="0" dirty="0">
              <a:cs typeface="Arial"/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newsletters</a:t>
            </a:r>
            <a:r>
              <a:rPr lang="de-CH" dirty="0"/>
              <a:t> de la </a:t>
            </a:r>
            <a:r>
              <a:rPr lang="de-CH" dirty="0" err="1"/>
              <a:t>formation</a:t>
            </a:r>
            <a:r>
              <a:rPr lang="de-CH" dirty="0"/>
              <a:t> se </a:t>
            </a:r>
            <a:r>
              <a:rPr lang="de-CH" dirty="0" err="1"/>
              <a:t>trouvent</a:t>
            </a:r>
            <a:r>
              <a:rPr lang="de-CH" dirty="0"/>
              <a:t> </a:t>
            </a:r>
            <a:r>
              <a:rPr lang="de-CH" dirty="0" err="1"/>
              <a:t>sous</a:t>
            </a:r>
            <a:endParaRPr lang="de-CH" noProof="0" dirty="0" err="1">
              <a:cs typeface="Arial"/>
            </a:endParaRPr>
          </a:p>
          <a:p>
            <a:r>
              <a:rPr lang="de-CH" dirty="0">
                <a:hlinkClick r:id="rId3"/>
              </a:rPr>
              <a:t>MSDS-TELECHARGEMENTS</a:t>
            </a:r>
            <a:endParaRPr lang="de-CH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 dirty="0" err="1"/>
              <a:t>Tâche</a:t>
            </a:r>
            <a:r>
              <a:rPr lang="de-CH" dirty="0"/>
              <a:t> Essentielle Formation et Encadrement du MSdS</a:t>
            </a:r>
            <a:endParaRPr lang="de-CH" noProof="0" dirty="0" err="1">
              <a:cs typeface="Arial"/>
            </a:endParaRPr>
          </a:p>
          <a:p>
            <a:r>
              <a:rPr lang="de-CH" dirty="0" err="1"/>
              <a:t>Novembre</a:t>
            </a:r>
            <a:r>
              <a:rPr lang="de-CH" dirty="0"/>
              <a:t> 2025</a:t>
            </a:r>
            <a:endParaRPr lang="de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A406DC-B387-3446-D90F-C9438BA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727457"/>
          </a:xfrm>
        </p:spPr>
        <p:txBody>
          <a:bodyPr/>
          <a:lstStyle/>
          <a:p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sécurité</a:t>
            </a:r>
            <a:endParaRPr lang="de-CH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 b="238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b="29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695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476413" y="1455306"/>
            <a:ext cx="27435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>
                <a:hlinkClick r:id="rId6"/>
              </a:rPr>
              <a:t>Brochure</a:t>
            </a:r>
            <a:r>
              <a:rPr lang="de-DE" sz="1400" dirty="0">
                <a:hlinkClick r:id="rId6"/>
              </a:rPr>
              <a:t> </a:t>
            </a:r>
            <a:r>
              <a:rPr lang="de-DE" sz="1400" dirty="0" err="1">
                <a:hlinkClick r:id="rId6"/>
              </a:rPr>
              <a:t>cudesch</a:t>
            </a:r>
            <a:r>
              <a:rPr lang="de-DE" sz="1400" dirty="0">
                <a:hlinkClick r:id="rId6"/>
              </a:rPr>
              <a:t> „La </a:t>
            </a:r>
            <a:r>
              <a:rPr lang="de-DE" sz="1400" dirty="0" err="1">
                <a:hlinkClick r:id="rId6"/>
              </a:rPr>
              <a:t>sécurité</a:t>
            </a:r>
            <a:r>
              <a:rPr lang="de-DE" sz="1400" dirty="0">
                <a:hlinkClick r:id="rId6"/>
              </a:rPr>
              <a:t> – </a:t>
            </a:r>
            <a:r>
              <a:rPr lang="de-DE" sz="1400" dirty="0" err="1">
                <a:hlinkClick r:id="rId6"/>
              </a:rPr>
              <a:t>assumer</a:t>
            </a:r>
            <a:r>
              <a:rPr lang="de-DE" sz="1400" dirty="0">
                <a:hlinkClick r:id="rId6"/>
              </a:rPr>
              <a:t> des </a:t>
            </a:r>
            <a:r>
              <a:rPr lang="de-DE" sz="1400" dirty="0" err="1">
                <a:hlinkClick r:id="rId6"/>
              </a:rPr>
              <a:t>responsabilités</a:t>
            </a:r>
            <a:r>
              <a:rPr lang="de-DE" sz="1400" dirty="0">
                <a:hlinkClick r:id="rId6"/>
              </a:rPr>
              <a:t>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7"/>
              </a:rPr>
              <a:t>aide-mémoire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cudesch</a:t>
            </a:r>
            <a:r>
              <a:rPr lang="de-CH" sz="1400" dirty="0">
                <a:hlinkClick r:id="rId7"/>
              </a:rPr>
              <a:t> «</a:t>
            </a:r>
            <a:r>
              <a:rPr lang="de-CH" sz="1400" dirty="0" err="1">
                <a:hlinkClick r:id="rId7"/>
              </a:rPr>
              <a:t>Feuille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d’informations</a:t>
            </a:r>
            <a:r>
              <a:rPr lang="de-CH" sz="1400" dirty="0">
                <a:hlinkClick r:id="rId7"/>
              </a:rPr>
              <a:t> en </a:t>
            </a:r>
            <a:r>
              <a:rPr lang="de-CH" sz="1400" dirty="0" err="1">
                <a:hlinkClick r:id="rId7"/>
              </a:rPr>
              <a:t>cas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d’urgence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pour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les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participant·e·s</a:t>
            </a:r>
            <a:r>
              <a:rPr lang="de-CH" sz="1400" dirty="0">
                <a:hlinkClick r:id="rId7"/>
              </a:rPr>
              <a:t>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>
                <a:hlinkClick r:id="rId8"/>
              </a:rPr>
              <a:t>ALPHA «</a:t>
            </a:r>
            <a:r>
              <a:rPr lang="de-CH" sz="1400" dirty="0" err="1">
                <a:hlinkClick r:id="rId8"/>
              </a:rPr>
              <a:t>Modèle</a:t>
            </a:r>
            <a:r>
              <a:rPr lang="de-CH" sz="1400" dirty="0">
                <a:hlinkClick r:id="rId8"/>
              </a:rPr>
              <a:t> de </a:t>
            </a:r>
            <a:r>
              <a:rPr lang="de-CH" sz="1400" dirty="0" err="1">
                <a:hlinkClick r:id="rId8"/>
              </a:rPr>
              <a:t>concept</a:t>
            </a:r>
            <a:r>
              <a:rPr lang="de-CH" sz="1400" dirty="0">
                <a:hlinkClick r:id="rId8"/>
              </a:rPr>
              <a:t> de </a:t>
            </a:r>
            <a:r>
              <a:rPr lang="de-CH" sz="1400" dirty="0" err="1">
                <a:hlinkClick r:id="rId8"/>
              </a:rPr>
              <a:t>sécurite</a:t>
            </a:r>
            <a:r>
              <a:rPr lang="de-CH" sz="1400" dirty="0">
                <a:hlinkClick r:id="rId8"/>
              </a:rPr>
              <a:t>»</a:t>
            </a:r>
            <a:endParaRPr lang="de-CH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126666"/>
            <a:ext cx="286288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dirty="0">
                <a:sym typeface="Wingdings" panose="05000000000000000000" pitchFamily="2" charset="2"/>
                <a:hlinkClick r:id="rId9"/>
              </a:rPr>
              <a:t>Aide-mémoire J+S „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Prévention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des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accidents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et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exigences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en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matière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sécurité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en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sport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 camp/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trekking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“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0"/>
              </a:rPr>
              <a:t>Aide-mémoire J+S «La </a:t>
            </a:r>
            <a:r>
              <a:rPr lang="de-CH" sz="1200" dirty="0" err="1">
                <a:hlinkClick r:id="rId10"/>
              </a:rPr>
              <a:t>sécurité</a:t>
            </a:r>
            <a:r>
              <a:rPr lang="de-CH" sz="1200" dirty="0">
                <a:hlinkClick r:id="rId10"/>
              </a:rPr>
              <a:t> </a:t>
            </a:r>
            <a:r>
              <a:rPr lang="de-CH" sz="1200" dirty="0" err="1">
                <a:hlinkClick r:id="rId10"/>
              </a:rPr>
              <a:t>dans</a:t>
            </a:r>
            <a:r>
              <a:rPr lang="de-CH" sz="1200" dirty="0">
                <a:hlinkClick r:id="rId10"/>
              </a:rPr>
              <a:t> J+S – </a:t>
            </a:r>
            <a:r>
              <a:rPr lang="de-CH" sz="1200" dirty="0" err="1">
                <a:hlinkClick r:id="rId10"/>
              </a:rPr>
              <a:t>L’essentiel</a:t>
            </a:r>
            <a:r>
              <a:rPr lang="de-CH" sz="1200" dirty="0">
                <a:hlinkClick r:id="rId10"/>
              </a:rPr>
              <a:t> en </a:t>
            </a:r>
            <a:r>
              <a:rPr lang="de-CH" sz="1200" dirty="0" err="1">
                <a:hlinkClick r:id="rId10"/>
              </a:rPr>
              <a:t>bref</a:t>
            </a:r>
            <a:r>
              <a:rPr lang="de-CH" sz="1200" dirty="0">
                <a:hlinkClick r:id="rId10"/>
              </a:rPr>
              <a:t>»</a:t>
            </a: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1"/>
              </a:rPr>
              <a:t>Aide-mémoire J+S «</a:t>
            </a:r>
            <a:r>
              <a:rPr lang="de-CH" sz="1200" dirty="0" err="1">
                <a:hlinkClick r:id="rId11"/>
              </a:rPr>
              <a:t>Prévention</a:t>
            </a:r>
            <a:r>
              <a:rPr lang="de-CH" sz="1200" dirty="0">
                <a:hlinkClick r:id="rId11"/>
              </a:rPr>
              <a:t> des </a:t>
            </a:r>
            <a:r>
              <a:rPr lang="de-CH" sz="1200" dirty="0" err="1">
                <a:hlinkClick r:id="rId11"/>
              </a:rPr>
              <a:t>blessures</a:t>
            </a:r>
            <a:r>
              <a:rPr lang="de-CH" sz="1200" dirty="0">
                <a:hlinkClick r:id="rId11"/>
              </a:rPr>
              <a:t> et </a:t>
            </a:r>
            <a:r>
              <a:rPr lang="de-CH" sz="1200" dirty="0" err="1">
                <a:hlinkClick r:id="rId11"/>
              </a:rPr>
              <a:t>blessures</a:t>
            </a:r>
            <a:r>
              <a:rPr lang="de-CH" sz="1200" dirty="0">
                <a:hlinkClick r:id="rId11"/>
              </a:rPr>
              <a:t> sportives»</a:t>
            </a: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2"/>
              </a:rPr>
              <a:t>La </a:t>
            </a:r>
            <a:r>
              <a:rPr lang="de-CH" sz="1200" dirty="0" err="1">
                <a:hlinkClick r:id="rId12"/>
              </a:rPr>
              <a:t>sécurité</a:t>
            </a:r>
            <a:r>
              <a:rPr lang="de-CH" sz="1200" dirty="0">
                <a:hlinkClick r:id="rId12"/>
              </a:rPr>
              <a:t> </a:t>
            </a:r>
            <a:r>
              <a:rPr lang="de-CH" sz="1200" dirty="0" err="1">
                <a:hlinkClick r:id="rId12"/>
              </a:rPr>
              <a:t>dans</a:t>
            </a:r>
            <a:r>
              <a:rPr lang="de-CH" sz="1200" dirty="0">
                <a:hlinkClick r:id="rId12"/>
              </a:rPr>
              <a:t> le Sport de camp / Trekking</a:t>
            </a:r>
            <a:endParaRPr lang="de-CH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06458" y="2001881"/>
            <a:ext cx="276500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>
                <a:hlinkClick r:id="rId13"/>
              </a:rPr>
              <a:t>Dépliant</a:t>
            </a:r>
            <a:r>
              <a:rPr lang="de-DE" sz="1400" dirty="0">
                <a:hlinkClick r:id="rId13"/>
              </a:rPr>
              <a:t> J+S „</a:t>
            </a:r>
            <a:r>
              <a:rPr lang="de-DE" sz="1400" dirty="0" err="1">
                <a:hlinkClick r:id="rId13"/>
              </a:rPr>
              <a:t>Facteur</a:t>
            </a:r>
            <a:r>
              <a:rPr lang="de-DE" sz="1400" dirty="0">
                <a:hlinkClick r:id="rId13"/>
              </a:rPr>
              <a:t> humain“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14"/>
              </a:rPr>
              <a:t>Séquences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d’apprentissage</a:t>
            </a:r>
            <a:r>
              <a:rPr lang="de-CH" sz="1400" dirty="0">
                <a:hlinkClick r:id="rId14"/>
              </a:rPr>
              <a:t> J+S «</a:t>
            </a:r>
            <a:r>
              <a:rPr lang="de-CH" sz="1400" dirty="0" err="1">
                <a:hlinkClick r:id="rId14"/>
              </a:rPr>
              <a:t>Encadrer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un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groupe</a:t>
            </a:r>
            <a:r>
              <a:rPr lang="de-CH" sz="1400" dirty="0">
                <a:hlinkClick r:id="rId14"/>
              </a:rPr>
              <a:t>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hlinkClick r:id="rId15"/>
              </a:rPr>
              <a:t>Camps J+S:  « Sécurité et responsabilité » mobilesport.ch</a:t>
            </a:r>
            <a:endParaRPr lang="de-CH" sz="1400" dirty="0"/>
          </a:p>
          <a:p>
            <a:endParaRPr lang="de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2379" y="4869459"/>
            <a:ext cx="295486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>
                <a:hlinkClick r:id="rId16"/>
              </a:rPr>
              <a:t>Set de </a:t>
            </a:r>
            <a:r>
              <a:rPr lang="de-DE" sz="1400" dirty="0" err="1">
                <a:hlinkClick r:id="rId16"/>
              </a:rPr>
              <a:t>cartes</a:t>
            </a:r>
            <a:r>
              <a:rPr lang="de-DE" sz="1400" dirty="0">
                <a:hlinkClick r:id="rId16"/>
              </a:rPr>
              <a:t> </a:t>
            </a:r>
            <a:r>
              <a:rPr lang="de-DE" sz="1400" dirty="0" err="1">
                <a:hlinkClick r:id="rId16"/>
              </a:rPr>
              <a:t>Water-Safety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17"/>
              </a:rPr>
              <a:t>Séquences</a:t>
            </a:r>
            <a:r>
              <a:rPr lang="de-CH" sz="1400" dirty="0">
                <a:hlinkClick r:id="rId17"/>
              </a:rPr>
              <a:t> </a:t>
            </a:r>
            <a:r>
              <a:rPr lang="de-CH" sz="1400" dirty="0" err="1">
                <a:hlinkClick r:id="rId17"/>
              </a:rPr>
              <a:t>d’apprentissage</a:t>
            </a:r>
            <a:r>
              <a:rPr lang="de-CH" sz="1400" dirty="0">
                <a:hlinkClick r:id="rId17"/>
              </a:rPr>
              <a:t> J+S «</a:t>
            </a:r>
            <a:r>
              <a:rPr lang="de-CH" sz="1400" dirty="0" err="1">
                <a:hlinkClick r:id="rId17"/>
              </a:rPr>
              <a:t>Surveiller</a:t>
            </a:r>
            <a:r>
              <a:rPr lang="de-CH" sz="1400" dirty="0">
                <a:hlinkClick r:id="rId17"/>
              </a:rPr>
              <a:t> au </a:t>
            </a:r>
            <a:r>
              <a:rPr lang="de-CH" sz="1400" dirty="0" err="1">
                <a:hlinkClick r:id="rId17"/>
              </a:rPr>
              <a:t>bord</a:t>
            </a:r>
            <a:r>
              <a:rPr lang="de-CH" sz="1400" dirty="0">
                <a:hlinkClick r:id="rId17"/>
              </a:rPr>
              <a:t>, </a:t>
            </a:r>
            <a:r>
              <a:rPr lang="de-CH" sz="1400" dirty="0" err="1">
                <a:hlinkClick r:id="rId17"/>
              </a:rPr>
              <a:t>dans</a:t>
            </a:r>
            <a:r>
              <a:rPr lang="de-CH" sz="1400" dirty="0">
                <a:hlinkClick r:id="rId17"/>
              </a:rPr>
              <a:t> et </a:t>
            </a:r>
            <a:r>
              <a:rPr lang="de-CH" sz="1400" dirty="0" err="1">
                <a:hlinkClick r:id="rId17"/>
              </a:rPr>
              <a:t>sur</a:t>
            </a:r>
            <a:r>
              <a:rPr lang="de-CH" sz="1400" dirty="0">
                <a:hlinkClick r:id="rId17"/>
              </a:rPr>
              <a:t> </a:t>
            </a:r>
            <a:r>
              <a:rPr lang="de-CH" sz="1400" dirty="0" err="1">
                <a:hlinkClick r:id="rId17"/>
              </a:rPr>
              <a:t>l’eau</a:t>
            </a:r>
            <a:r>
              <a:rPr lang="de-CH" sz="1400" dirty="0">
                <a:hlinkClick r:id="rId17"/>
              </a:rPr>
              <a:t>»</a:t>
            </a:r>
            <a:endParaRPr lang="de-CH" sz="1400" dirty="0"/>
          </a:p>
          <a:p>
            <a:endParaRPr lang="de-CH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DCA549-9E69-6E07-646F-BC5678C37F0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150" b="2751"/>
          <a:stretch/>
        </p:blipFill>
        <p:spPr>
          <a:xfrm>
            <a:off x="551384" y="1254673"/>
            <a:ext cx="1925029" cy="26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DOCUMENTS </a:t>
            </a:r>
            <a:r>
              <a:rPr lang="de-DE" dirty="0" err="1"/>
              <a:t>numeriques</a:t>
            </a:r>
            <a:r>
              <a:rPr lang="de-DE" dirty="0"/>
              <a:t> J+S</a:t>
            </a:r>
            <a:endParaRPr lang="de-DE" dirty="0"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5147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86AEC-9755-3A5E-F5AE-5C3FBFAD7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 err="1"/>
              <a:t>Toutes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brochures</a:t>
            </a:r>
            <a:r>
              <a:rPr lang="de-DE" dirty="0"/>
              <a:t> J+S </a:t>
            </a:r>
            <a:r>
              <a:rPr lang="de-DE" dirty="0" err="1"/>
              <a:t>sont</a:t>
            </a:r>
            <a:r>
              <a:rPr lang="de-DE" dirty="0"/>
              <a:t> à </a:t>
            </a:r>
            <a:r>
              <a:rPr lang="de-DE" dirty="0" err="1"/>
              <a:t>disposition</a:t>
            </a:r>
            <a:r>
              <a:rPr lang="de-DE" dirty="0"/>
              <a:t> des </a:t>
            </a:r>
            <a:r>
              <a:rPr lang="de-DE" dirty="0" err="1"/>
              <a:t>moniteur·ice·s</a:t>
            </a:r>
            <a:r>
              <a:rPr lang="de-DE" dirty="0"/>
              <a:t> J+S </a:t>
            </a:r>
            <a:r>
              <a:rPr lang="de-DE" dirty="0" err="1"/>
              <a:t>actif·ve·s</a:t>
            </a:r>
            <a:r>
              <a:rPr lang="de-DE" dirty="0"/>
              <a:t> en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numérique</a:t>
            </a:r>
            <a:r>
              <a:rPr lang="de-DE" dirty="0"/>
              <a:t> 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nouvel</a:t>
            </a:r>
            <a:r>
              <a:rPr lang="de-DE" dirty="0"/>
              <a:t> </a:t>
            </a:r>
            <a:r>
              <a:rPr lang="de-DE" dirty="0" err="1"/>
              <a:t>espace</a:t>
            </a:r>
            <a:r>
              <a:rPr lang="de-DE" dirty="0"/>
              <a:t> </a:t>
            </a:r>
            <a:r>
              <a:rPr lang="de-DE" dirty="0" err="1"/>
              <a:t>Moniteur·ice·s</a:t>
            </a:r>
            <a:r>
              <a:rPr lang="de-DE" dirty="0"/>
              <a:t> J+S: </a:t>
            </a:r>
            <a:endParaRPr lang="de-DE" dirty="0">
              <a:cs typeface="Arial"/>
            </a:endParaRP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4"/>
              </a:rPr>
              <a:t>Aller à la page de login J+S</a:t>
            </a:r>
            <a:endParaRPr lang="de-DE" b="1" dirty="0">
              <a:cs typeface="Arial"/>
            </a:endParaRPr>
          </a:p>
          <a:p>
            <a:r>
              <a:rPr lang="de-DE" b="1" dirty="0"/>
              <a:t>	</a:t>
            </a:r>
            <a:r>
              <a:rPr lang="de-DE" dirty="0" err="1"/>
              <a:t>Utilisateur</a:t>
            </a:r>
            <a:r>
              <a:rPr lang="de-DE" dirty="0"/>
              <a:t>: lagersport-trekking</a:t>
            </a:r>
            <a:br>
              <a:rPr lang="de-DE" dirty="0"/>
            </a:br>
            <a:r>
              <a:rPr lang="de-DE" dirty="0"/>
              <a:t>               </a:t>
            </a:r>
            <a:r>
              <a:rPr lang="de-DE" dirty="0" err="1"/>
              <a:t>Mot</a:t>
            </a:r>
            <a:r>
              <a:rPr lang="de-DE" dirty="0"/>
              <a:t> de passe: 4JiWg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C980-EB67-0470-8EEE-4E970B68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800" dirty="0"/>
              <a:t>Taille des groupes J+S donnant droit à une subvention</a:t>
            </a:r>
            <a:r>
              <a:rPr lang="fr-FR" sz="2800" b="0" dirty="0"/>
              <a:t>​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6FB4-2B52-8A17-CB8D-77C944412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fontAlgn="base"/>
            <a:r>
              <a:rPr lang="fr-CH" dirty="0"/>
              <a:t>La taille des groupes donnant droit à une subvention pour les camps J+S de sport de camp / trekking a été réanalysée et fixée à </a:t>
            </a:r>
            <a:r>
              <a:rPr lang="fr-CH" b="1" dirty="0"/>
              <a:t>16+16+16.</a:t>
            </a:r>
            <a:r>
              <a:rPr lang="fr-CH" dirty="0"/>
              <a:t> Cette nouvelle adaptation s’applique également à des sports apparentés tels que la course d’orientation. </a:t>
            </a:r>
            <a:r>
              <a:rPr lang="en-US" dirty="0"/>
              <a:t>​</a:t>
            </a:r>
          </a:p>
          <a:p>
            <a:pPr fontAlgn="base"/>
            <a:r>
              <a:rPr lang="fr-CH" dirty="0"/>
              <a:t>​</a:t>
            </a:r>
          </a:p>
          <a:p>
            <a:pPr fontAlgn="base"/>
            <a:r>
              <a:rPr lang="fr-CH" dirty="0"/>
              <a:t>La taille des groupes donnait droit à une subvention n’a aucune influence sur le nombre minimum de </a:t>
            </a:r>
            <a:r>
              <a:rPr lang="fr-CH" dirty="0" err="1"/>
              <a:t>participant·e·s</a:t>
            </a:r>
            <a:r>
              <a:rPr lang="fr-CH" dirty="0"/>
              <a:t> au camp, qui est de 12 enfants ou jeunes </a:t>
            </a:r>
            <a:r>
              <a:rPr lang="fr-CH" dirty="0" err="1"/>
              <a:t>âgé·e·s</a:t>
            </a:r>
            <a:r>
              <a:rPr lang="fr-CH" dirty="0"/>
              <a:t> de 5 à 20 ans. </a:t>
            </a:r>
            <a:endParaRPr lang="en-US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A7CD-43EE-DB08-B4DD-39580F38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/>
          </a:p>
        </p:txBody>
      </p:sp>
      <p:pic>
        <p:nvPicPr>
          <p:cNvPr id="10" name="Bildplatzhalter 9" descr="Ein Bild, das Kleidung, Person, Gebäude, Gruppe enthält.&#10;&#10;KI-generierte Inhalte können fehlerhaft sein.">
            <a:extLst>
              <a:ext uri="{FF2B5EF4-FFF2-40B4-BE49-F238E27FC236}">
                <a16:creationId xmlns:a16="http://schemas.microsoft.com/office/drawing/2014/main" id="{439836F7-1379-36E3-8D6D-E8C5F0C523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00F54C0-2F65-4B68-8F10-0584C200DB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471-5502-5E43-646E-492E2372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333356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dirty="0"/>
              <a:t>MERCI BEAUCOUP !</a:t>
            </a:r>
            <a:endParaRPr lang="de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de-CH" noProof="0" dirty="0" err="1"/>
              <a:t>Ressources</a:t>
            </a:r>
            <a:r>
              <a:rPr lang="de-CH" noProof="0" dirty="0"/>
              <a:t> </a:t>
            </a:r>
            <a:r>
              <a:rPr lang="de-CH" noProof="0" dirty="0" err="1"/>
              <a:t>numériques</a:t>
            </a:r>
            <a:r>
              <a:rPr lang="de-CH" noProof="0" dirty="0"/>
              <a:t> du </a:t>
            </a:r>
            <a:r>
              <a:rPr lang="de-CH" noProof="0" dirty="0" err="1"/>
              <a:t>msds</a:t>
            </a:r>
            <a:endParaRPr lang="de-CH" noProof="0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772815"/>
            <a:ext cx="4834975" cy="1693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Le „</a:t>
            </a:r>
            <a:r>
              <a:rPr lang="de-DE" sz="1400" noProof="0" dirty="0" err="1"/>
              <a:t>petite</a:t>
            </a:r>
            <a:r>
              <a:rPr lang="de-DE" sz="1400" noProof="0" dirty="0"/>
              <a:t> </a:t>
            </a:r>
            <a:r>
              <a:rPr lang="de-DE" sz="1400" noProof="0" dirty="0" err="1"/>
              <a:t>cudesch</a:t>
            </a:r>
            <a:r>
              <a:rPr lang="de-DE" sz="1400" noProof="0" dirty="0"/>
              <a:t>“ – la </a:t>
            </a:r>
            <a:r>
              <a:rPr lang="de-DE" sz="1400" noProof="0" dirty="0" err="1"/>
              <a:t>boîte</a:t>
            </a:r>
            <a:r>
              <a:rPr lang="de-DE" sz="1400" noProof="0" dirty="0"/>
              <a:t> à </a:t>
            </a:r>
            <a:r>
              <a:rPr lang="de-DE" sz="1400" noProof="0" dirty="0" err="1"/>
              <a:t>outils</a:t>
            </a:r>
            <a:r>
              <a:rPr lang="de-DE" sz="1400" noProof="0" dirty="0"/>
              <a:t> </a:t>
            </a:r>
            <a:r>
              <a:rPr lang="de-DE" sz="1400" noProof="0" dirty="0" err="1"/>
              <a:t>numérique</a:t>
            </a:r>
            <a:r>
              <a:rPr lang="de-DE" sz="1400" noProof="0" dirty="0"/>
              <a:t> du </a:t>
            </a:r>
            <a:r>
              <a:rPr lang="de-DE" sz="1400" noProof="0" dirty="0" err="1"/>
              <a:t>scoutisme</a:t>
            </a:r>
            <a:r>
              <a:rPr lang="de-DE" sz="1400" noProof="0" dirty="0"/>
              <a:t> </a:t>
            </a:r>
            <a:r>
              <a:rPr lang="de-DE" sz="1400" noProof="0" dirty="0" err="1"/>
              <a:t>avec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points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plus </a:t>
            </a:r>
            <a:r>
              <a:rPr lang="de-DE" sz="1400" noProof="0" dirty="0" err="1"/>
              <a:t>importants</a:t>
            </a:r>
            <a:r>
              <a:rPr lang="de-DE" sz="1400" noProof="0" dirty="0"/>
              <a:t> du </a:t>
            </a:r>
            <a:r>
              <a:rPr lang="de-DE" sz="1400" noProof="0" dirty="0" err="1"/>
              <a:t>cudesch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noProof="0" dirty="0">
                <a:sym typeface="Wingdings" panose="05000000000000000000" pitchFamily="2" charset="2"/>
                <a:hlinkClick r:id="rId3"/>
              </a:rPr>
              <a:t>Lien </a:t>
            </a:r>
            <a:r>
              <a:rPr lang="de-DE" sz="1400" b="1" noProof="0" dirty="0" err="1">
                <a:sym typeface="Wingdings" panose="05000000000000000000" pitchFamily="2" charset="2"/>
                <a:hlinkClick r:id="rId3"/>
              </a:rPr>
              <a:t>vers</a:t>
            </a:r>
            <a:r>
              <a:rPr lang="de-DE" sz="1400" b="1" noProof="0" dirty="0">
                <a:sym typeface="Wingdings" panose="05000000000000000000" pitchFamily="2" charset="2"/>
                <a:hlinkClick r:id="rId3"/>
              </a:rPr>
              <a:t> le </a:t>
            </a:r>
            <a:r>
              <a:rPr lang="de-DE" sz="1400" b="1" noProof="0" dirty="0" err="1">
                <a:sym typeface="Wingdings" panose="05000000000000000000" pitchFamily="2" charset="2"/>
                <a:hlinkClick r:id="rId3"/>
              </a:rPr>
              <a:t>cudeschin</a:t>
            </a:r>
            <a:endParaRPr lang="de-DE" sz="1400" b="1" noProof="0" dirty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772816"/>
            <a:ext cx="4880344" cy="1693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</a:t>
            </a:r>
            <a:r>
              <a:rPr kumimoji="0" lang="fr-CH" sz="1400" b="0" i="0" u="none" strike="noStrike" kern="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cudesch</a:t>
            </a:r>
            <a:r>
              <a:rPr kumimoji="0" lang="fr-CH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est le manuel principal pour ton activité de responsable </a:t>
            </a:r>
            <a:r>
              <a:rPr kumimoji="0" lang="fr-CH" sz="1400" b="0" i="0" u="none" strike="noStrike" kern="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scout·e</a:t>
            </a:r>
            <a:r>
              <a:rPr kumimoji="0" lang="fr-CH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4"/>
              </a:rPr>
              <a:t>Lien </a:t>
            </a:r>
            <a:r>
              <a:rPr lang="de-DE" sz="1400" b="1" dirty="0" err="1">
                <a:hlinkClick r:id="rId4"/>
              </a:rPr>
              <a:t>vers</a:t>
            </a:r>
            <a:r>
              <a:rPr lang="de-DE" sz="1400" b="1" dirty="0">
                <a:hlinkClick r:id="rId4"/>
              </a:rPr>
              <a:t> le </a:t>
            </a:r>
            <a:r>
              <a:rPr lang="de-DE" sz="1400" b="1" dirty="0" err="1">
                <a:hlinkClick r:id="rId4"/>
              </a:rPr>
              <a:t>cudesch</a:t>
            </a:r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5"/>
              </a:rPr>
              <a:t>Lien </a:t>
            </a:r>
            <a:r>
              <a:rPr lang="de-DE" sz="1400" b="1" dirty="0" err="1">
                <a:hlinkClick r:id="rId5"/>
              </a:rPr>
              <a:t>vers</a:t>
            </a:r>
            <a:r>
              <a:rPr lang="de-DE" sz="1400" b="1" dirty="0">
                <a:hlinkClick r:id="rId5"/>
              </a:rPr>
              <a:t> le </a:t>
            </a:r>
            <a:r>
              <a:rPr lang="de-DE" sz="1400" b="1" dirty="0" err="1">
                <a:hlinkClick r:id="rId5"/>
              </a:rPr>
              <a:t>cudesch</a:t>
            </a:r>
            <a:r>
              <a:rPr lang="de-DE" sz="1400" b="1" dirty="0">
                <a:hlinkClick r:id="rId5"/>
              </a:rPr>
              <a:t> </a:t>
            </a:r>
            <a:r>
              <a:rPr lang="de-DE" sz="1400" b="1" dirty="0" err="1">
                <a:hlinkClick r:id="rId5"/>
              </a:rPr>
              <a:t>numérique</a:t>
            </a:r>
            <a:endParaRPr lang="de-DE" sz="14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manuel de l’</a:t>
            </a:r>
            <a:r>
              <a:rPr kumimoji="0" lang="fr-CH" sz="1400" i="0" u="none" strike="noStrike" kern="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expert·e</a:t>
            </a:r>
            <a:r>
              <a:rPr kumimoji="0" lang="fr-CH" sz="140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SC/T (Mex) est distribué aux nouveaux·elles </a:t>
            </a:r>
            <a:r>
              <a:rPr kumimoji="0" lang="fr-CH" sz="1400" i="0" u="none" strike="noStrike" kern="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expert·e·</a:t>
            </a:r>
            <a:r>
              <a:rPr lang="fr-CH" sz="1400" kern="0" dirty="0" err="1">
                <a:solidFill>
                  <a:prstClr val="white"/>
                </a:solidFill>
                <a:latin typeface="Arial"/>
              </a:rPr>
              <a:t>s</a:t>
            </a:r>
            <a:r>
              <a:rPr lang="fr-CH" sz="1400" kern="0" dirty="0">
                <a:solidFill>
                  <a:prstClr val="white"/>
                </a:solidFill>
                <a:latin typeface="Arial"/>
              </a:rPr>
              <a:t> durant les cours Top. </a:t>
            </a:r>
            <a:r>
              <a:rPr lang="fr-FR" sz="1400" kern="0" dirty="0">
                <a:solidFill>
                  <a:prstClr val="white"/>
                </a:solidFill>
                <a:latin typeface="Arial"/>
              </a:rPr>
              <a:t>Tu y trouveras la version actuelle de tous les documents du niveau fédéral.</a:t>
            </a:r>
            <a:br>
              <a:rPr lang="fr-FR" sz="1400" kern="0" dirty="0">
                <a:solidFill>
                  <a:prstClr val="white"/>
                </a:solidFill>
                <a:latin typeface="Arial"/>
              </a:rPr>
            </a:br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6"/>
              </a:rPr>
              <a:t>Lien </a:t>
            </a:r>
            <a:r>
              <a:rPr lang="de-DE" sz="1400" b="1" dirty="0" err="1">
                <a:hlinkClick r:id="rId6"/>
              </a:rPr>
              <a:t>vers</a:t>
            </a:r>
            <a:r>
              <a:rPr lang="de-DE" sz="1400" b="1" dirty="0">
                <a:hlinkClick r:id="rId6"/>
              </a:rPr>
              <a:t> le MEX </a:t>
            </a:r>
            <a:r>
              <a:rPr lang="de-DE" sz="1400" b="1" dirty="0" err="1">
                <a:hlinkClick r:id="rId6"/>
              </a:rPr>
              <a:t>numérique</a:t>
            </a:r>
            <a:endParaRPr lang="de-DE" sz="1400" b="1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 err="1"/>
              <a:t>Sur</a:t>
            </a:r>
            <a:r>
              <a:rPr lang="de-DE" sz="1400" noProof="0" dirty="0"/>
              <a:t> le </a:t>
            </a:r>
            <a:r>
              <a:rPr lang="de-DE" sz="1400" noProof="0" dirty="0" err="1"/>
              <a:t>portail</a:t>
            </a:r>
            <a:r>
              <a:rPr lang="de-DE" sz="1400" noProof="0" dirty="0"/>
              <a:t> </a:t>
            </a:r>
            <a:r>
              <a:rPr lang="de-DE" sz="1400" noProof="0" dirty="0" err="1"/>
              <a:t>numérique</a:t>
            </a:r>
            <a:r>
              <a:rPr lang="de-DE" sz="1400" noProof="0" dirty="0"/>
              <a:t> des </a:t>
            </a:r>
            <a:r>
              <a:rPr lang="de-DE" sz="1400" noProof="0" dirty="0" err="1"/>
              <a:t>coachs</a:t>
            </a:r>
            <a:r>
              <a:rPr lang="de-DE" sz="1400" noProof="0" dirty="0"/>
              <a:t>,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coachs</a:t>
            </a:r>
            <a:r>
              <a:rPr lang="de-DE" sz="1400" noProof="0" dirty="0"/>
              <a:t> </a:t>
            </a:r>
            <a:r>
              <a:rPr lang="de-DE" sz="1400" noProof="0" dirty="0" err="1"/>
              <a:t>trouvent</a:t>
            </a:r>
            <a:r>
              <a:rPr lang="de-DE" sz="1400" noProof="0" dirty="0"/>
              <a:t> </a:t>
            </a:r>
            <a:r>
              <a:rPr lang="de-DE" sz="1400" noProof="0" dirty="0" err="1"/>
              <a:t>tous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documents</a:t>
            </a:r>
            <a:r>
              <a:rPr lang="de-DE" sz="1400" noProof="0" dirty="0"/>
              <a:t> </a:t>
            </a:r>
            <a:r>
              <a:rPr lang="de-DE" sz="1400" noProof="0" dirty="0" err="1"/>
              <a:t>actuels</a:t>
            </a:r>
            <a:r>
              <a:rPr lang="de-DE" sz="1400" noProof="0" dirty="0"/>
              <a:t> </a:t>
            </a:r>
            <a:r>
              <a:rPr lang="de-DE" sz="1400" noProof="0" dirty="0" err="1"/>
              <a:t>dont</a:t>
            </a:r>
            <a:r>
              <a:rPr lang="de-DE" sz="1400" noProof="0" dirty="0"/>
              <a:t> </a:t>
            </a:r>
            <a:r>
              <a:rPr lang="de-DE" sz="1400" noProof="0" dirty="0" err="1"/>
              <a:t>ils·elles</a:t>
            </a:r>
            <a:r>
              <a:rPr lang="de-DE" sz="1400" noProof="0" dirty="0"/>
              <a:t> </a:t>
            </a:r>
            <a:r>
              <a:rPr lang="de-DE" sz="1400" noProof="0" dirty="0" err="1"/>
              <a:t>ont</a:t>
            </a:r>
            <a:r>
              <a:rPr lang="de-DE" sz="1400" noProof="0" dirty="0"/>
              <a:t> </a:t>
            </a:r>
            <a:r>
              <a:rPr lang="de-DE" sz="1400" noProof="0" dirty="0" err="1"/>
              <a:t>besoin</a:t>
            </a:r>
            <a:r>
              <a:rPr lang="de-DE" sz="1400" noProof="0" dirty="0"/>
              <a:t> </a:t>
            </a:r>
            <a:r>
              <a:rPr lang="de-DE" sz="1400" noProof="0" dirty="0" err="1"/>
              <a:t>dans</a:t>
            </a:r>
            <a:r>
              <a:rPr lang="de-DE" sz="1400" noProof="0" dirty="0"/>
              <a:t> </a:t>
            </a:r>
            <a:r>
              <a:rPr lang="de-DE" sz="1400" noProof="0" dirty="0" err="1"/>
              <a:t>leur</a:t>
            </a:r>
            <a:r>
              <a:rPr lang="de-DE" sz="1400" noProof="0" dirty="0"/>
              <a:t> </a:t>
            </a:r>
            <a:r>
              <a:rPr lang="de-DE" sz="1400" noProof="0" dirty="0" err="1"/>
              <a:t>carrière</a:t>
            </a:r>
            <a:r>
              <a:rPr lang="de-DE" sz="1400" noProof="0" dirty="0"/>
              <a:t> </a:t>
            </a:r>
            <a:r>
              <a:rPr lang="de-DE" sz="1400" noProof="0" dirty="0" err="1"/>
              <a:t>d‘encadrement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7"/>
              </a:rPr>
              <a:t>Lien </a:t>
            </a:r>
            <a:r>
              <a:rPr lang="de-DE" sz="1400" b="1" dirty="0" err="1">
                <a:hlinkClick r:id="rId7"/>
              </a:rPr>
              <a:t>vers</a:t>
            </a:r>
            <a:r>
              <a:rPr lang="de-DE" sz="1400" b="1" dirty="0">
                <a:hlinkClick r:id="rId7"/>
              </a:rPr>
              <a:t> le </a:t>
            </a:r>
            <a:r>
              <a:rPr lang="de-DE" sz="1400" b="1" dirty="0" err="1">
                <a:hlinkClick r:id="rId7"/>
              </a:rPr>
              <a:t>Portail</a:t>
            </a:r>
            <a:r>
              <a:rPr lang="de-DE" sz="1400" b="1" dirty="0">
                <a:hlinkClick r:id="rId7"/>
              </a:rPr>
              <a:t> Coach</a:t>
            </a:r>
            <a:endParaRPr lang="de-DE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3" y="2480891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/>
                </a:solidFill>
              </a:rPr>
              <a:t>Moniteur·rice·s</a:t>
            </a:r>
            <a:endParaRPr lang="de-CH" b="1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/>
                </a:solidFill>
              </a:rPr>
              <a:t>Expert·e·s</a:t>
            </a:r>
            <a:endParaRPr lang="de-CH" b="1" dirty="0">
              <a:solidFill>
                <a:schemeClr val="accent5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accent6"/>
                </a:solidFill>
              </a:rPr>
              <a:t>Coaches</a:t>
            </a:r>
            <a:endParaRPr lang="de-CH" b="1" dirty="0">
              <a:solidFill>
                <a:schemeClr val="accent6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ALPHA – L’</a:t>
            </a:r>
            <a:r>
              <a:rPr kumimoji="0" lang="fr-FR" sz="140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aide-mémoire des Responsables de Groupe contenant plein de conseils et d’astuces ainsi que de nombreux modèles de documents.</a:t>
            </a:r>
          </a:p>
          <a:p>
            <a:endParaRPr lang="de-DE" sz="1400" b="1" dirty="0"/>
          </a:p>
          <a:p>
            <a:pPr marL="285750" indent="-285750" defTabSz="671513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8"/>
              </a:rPr>
              <a:t>ALPHA </a:t>
            </a:r>
            <a:r>
              <a:rPr lang="de-DE" sz="1400" b="1" dirty="0"/>
              <a:t>	</a:t>
            </a:r>
            <a:r>
              <a:rPr lang="de-DE" sz="1400" b="1" dirty="0">
                <a:sym typeface="Wingdings" panose="05000000000000000000" pitchFamily="2" charset="2"/>
              </a:rPr>
              <a:t> </a:t>
            </a:r>
            <a:r>
              <a:rPr lang="de-DE" sz="1400" b="1" dirty="0" err="1">
                <a:sym typeface="Wingdings" panose="05000000000000000000" pitchFamily="2" charset="2"/>
                <a:hlinkClick r:id="rId9"/>
              </a:rPr>
              <a:t>Modèles</a:t>
            </a:r>
            <a:r>
              <a:rPr lang="de-DE" sz="1400" b="1" dirty="0">
                <a:sym typeface="Wingdings" panose="05000000000000000000" pitchFamily="2" charset="2"/>
                <a:hlinkClick r:id="rId9"/>
              </a:rPr>
              <a:t> de </a:t>
            </a:r>
            <a:r>
              <a:rPr lang="de-DE" sz="1400" b="1" dirty="0" err="1">
                <a:sym typeface="Wingdings" panose="05000000000000000000" pitchFamily="2" charset="2"/>
                <a:hlinkClick r:id="rId9"/>
              </a:rPr>
              <a:t>documents</a:t>
            </a:r>
            <a:endParaRPr lang="de-DE" sz="1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accent3"/>
                </a:solidFill>
              </a:rPr>
              <a:t>RG</a:t>
            </a:r>
            <a:endParaRPr lang="de-CH" b="1" dirty="0">
              <a:solidFill>
                <a:schemeClr val="accent3"/>
              </a:solidFill>
            </a:endParaRPr>
          </a:p>
        </p:txBody>
      </p:sp>
      <p:sp>
        <p:nvSpPr>
          <p:cNvPr id="5" name="Welle 4">
            <a:extLst>
              <a:ext uri="{FF2B5EF4-FFF2-40B4-BE49-F238E27FC236}">
                <a16:creationId xmlns:a16="http://schemas.microsoft.com/office/drawing/2014/main" id="{1600C562-9715-0DFE-83AC-0926B250AB21}"/>
              </a:ext>
            </a:extLst>
          </p:cNvPr>
          <p:cNvSpPr/>
          <p:nvPr/>
        </p:nvSpPr>
        <p:spPr>
          <a:xfrm rot="449145">
            <a:off x="3322912" y="2489696"/>
            <a:ext cx="2855080" cy="702434"/>
          </a:xfrm>
          <a:prstGeom prst="wave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err="1">
                <a:solidFill>
                  <a:schemeClr val="bg2"/>
                </a:solidFill>
              </a:rPr>
              <a:t>Les</a:t>
            </a:r>
            <a:r>
              <a:rPr lang="de-CH" sz="1200" dirty="0">
                <a:solidFill>
                  <a:schemeClr val="bg2"/>
                </a:solidFill>
              </a:rPr>
              <a:t> </a:t>
            </a:r>
            <a:r>
              <a:rPr lang="de-CH" sz="1200" dirty="0" err="1">
                <a:solidFill>
                  <a:schemeClr val="bg2"/>
                </a:solidFill>
              </a:rPr>
              <a:t>contenus</a:t>
            </a:r>
            <a:r>
              <a:rPr lang="de-CH" sz="1200" dirty="0">
                <a:solidFill>
                  <a:schemeClr val="bg2"/>
                </a:solidFill>
              </a:rPr>
              <a:t> du </a:t>
            </a:r>
            <a:r>
              <a:rPr lang="de-CH" sz="1200" dirty="0" err="1">
                <a:solidFill>
                  <a:schemeClr val="bg2"/>
                </a:solidFill>
              </a:rPr>
              <a:t>cudesch</a:t>
            </a:r>
            <a:r>
              <a:rPr lang="de-CH" sz="1200" dirty="0">
                <a:solidFill>
                  <a:schemeClr val="bg2"/>
                </a:solidFill>
              </a:rPr>
              <a:t> </a:t>
            </a:r>
            <a:r>
              <a:rPr lang="de-CH" sz="1200" dirty="0" err="1">
                <a:solidFill>
                  <a:schemeClr val="bg2"/>
                </a:solidFill>
              </a:rPr>
              <a:t>numérique</a:t>
            </a:r>
            <a:r>
              <a:rPr lang="de-CH" sz="1200" dirty="0">
                <a:solidFill>
                  <a:schemeClr val="bg2"/>
                </a:solidFill>
              </a:rPr>
              <a:t> </a:t>
            </a:r>
            <a:r>
              <a:rPr lang="de-CH" sz="1200" dirty="0" err="1">
                <a:solidFill>
                  <a:schemeClr val="bg2"/>
                </a:solidFill>
              </a:rPr>
              <a:t>seront</a:t>
            </a:r>
            <a:r>
              <a:rPr lang="de-CH" sz="1200" dirty="0">
                <a:solidFill>
                  <a:schemeClr val="bg2"/>
                </a:solidFill>
              </a:rPr>
              <a:t> disponibles en </a:t>
            </a:r>
            <a:r>
              <a:rPr lang="de-CH" sz="1200" dirty="0" err="1">
                <a:solidFill>
                  <a:schemeClr val="bg2"/>
                </a:solidFill>
              </a:rPr>
              <a:t>décembre</a:t>
            </a:r>
            <a:r>
              <a:rPr lang="de-CH" sz="1200" dirty="0">
                <a:solidFill>
                  <a:schemeClr val="bg2"/>
                </a:solidFill>
              </a:rPr>
              <a:t> 2025.</a:t>
            </a:r>
            <a:endParaRPr lang="de-CH" sz="1200" dirty="0">
              <a:solidFill>
                <a:schemeClr val="bg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1624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7514F3-1BA2-7FBE-AA04-C4F92B02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FD9778-B620-5EF2-A2B3-BB7A2867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957E9-428F-C20B-89BC-FC794B50B9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918" y="464517"/>
            <a:ext cx="7816081" cy="1793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4000" dirty="0" err="1">
                <a:cs typeface="Arial"/>
              </a:rPr>
              <a:t>Nouvelles</a:t>
            </a:r>
            <a:r>
              <a:rPr lang="de-DE" sz="4000" dirty="0">
                <a:cs typeface="Arial"/>
              </a:rPr>
              <a:t> </a:t>
            </a:r>
            <a:r>
              <a:rPr lang="de-DE" sz="4000" dirty="0" err="1">
                <a:cs typeface="Arial"/>
              </a:rPr>
              <a:t>Broschures</a:t>
            </a:r>
            <a:r>
              <a:rPr lang="de-DE" sz="4000" dirty="0">
                <a:cs typeface="Arial"/>
              </a:rPr>
              <a:t> MSDS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C68E58-38DE-BB84-5CFB-9F697B70990F}"/>
              </a:ext>
            </a:extLst>
          </p:cNvPr>
          <p:cNvSpPr txBox="1"/>
          <p:nvPr/>
        </p:nvSpPr>
        <p:spPr>
          <a:xfrm>
            <a:off x="2274820" y="6057631"/>
            <a:ext cx="28708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dirty="0">
                <a:sym typeface="Wingdings" panose="05000000000000000000" pitchFamily="2" charset="2"/>
                <a:hlinkClick r:id="rId2"/>
              </a:rPr>
              <a:t> Vers la </a:t>
            </a:r>
            <a:r>
              <a:rPr lang="de-CH" dirty="0" err="1">
                <a:sym typeface="Wingdings" panose="05000000000000000000" pitchFamily="2" charset="2"/>
                <a:hlinkClick r:id="rId2"/>
              </a:rPr>
              <a:t>nouvelle</a:t>
            </a:r>
            <a:r>
              <a:rPr lang="de-CH" dirty="0">
                <a:sym typeface="Wingdings" panose="05000000000000000000" pitchFamily="2" charset="2"/>
                <a:hlinkClick r:id="rId2"/>
              </a:rPr>
              <a:t> </a:t>
            </a:r>
            <a:r>
              <a:rPr lang="de-CH" dirty="0" err="1">
                <a:sym typeface="Wingdings" panose="05000000000000000000" pitchFamily="2" charset="2"/>
                <a:hlinkClick r:id="rId2"/>
              </a:rPr>
              <a:t>brochure</a:t>
            </a:r>
            <a:r>
              <a:rPr lang="de-CH" dirty="0">
                <a:sym typeface="Wingdings" panose="05000000000000000000" pitchFamily="2" charset="2"/>
                <a:hlinkClick r:id="rId2"/>
              </a:rPr>
              <a:t> SMT</a:t>
            </a:r>
            <a:endParaRPr lang="de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9FF509-4395-2EDF-1E25-219E91FAD29F}"/>
              </a:ext>
            </a:extLst>
          </p:cNvPr>
          <p:cNvSpPr txBox="1"/>
          <p:nvPr/>
        </p:nvSpPr>
        <p:spPr>
          <a:xfrm>
            <a:off x="6083739" y="6057631"/>
            <a:ext cx="28708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dirty="0">
                <a:sym typeface="Wingdings" panose="05000000000000000000" pitchFamily="2" charset="2"/>
                <a:hlinkClick r:id="rId3"/>
              </a:rPr>
              <a:t> Vers la </a:t>
            </a:r>
            <a:r>
              <a:rPr lang="de-CH" dirty="0" err="1">
                <a:sym typeface="Wingdings" panose="05000000000000000000" pitchFamily="2" charset="2"/>
                <a:hlinkClick r:id="rId3"/>
              </a:rPr>
              <a:t>nouvelle</a:t>
            </a:r>
            <a:r>
              <a:rPr lang="de-CH" dirty="0">
                <a:sym typeface="Wingdings" panose="05000000000000000000" pitchFamily="2" charset="2"/>
                <a:hlinkClick r:id="rId3"/>
              </a:rPr>
              <a:t> </a:t>
            </a:r>
            <a:r>
              <a:rPr lang="de-CH" dirty="0" err="1">
                <a:sym typeface="Wingdings" panose="05000000000000000000" pitchFamily="2" charset="2"/>
                <a:hlinkClick r:id="rId3"/>
              </a:rPr>
              <a:t>brochure</a:t>
            </a:r>
            <a:r>
              <a:rPr lang="de-CH" dirty="0">
                <a:sym typeface="Wingdings" panose="05000000000000000000" pitchFamily="2" charset="2"/>
                <a:hlinkClick r:id="rId3"/>
              </a:rPr>
              <a:t> Castors</a:t>
            </a:r>
            <a:endParaRPr lang="de-CH" dirty="0"/>
          </a:p>
        </p:txBody>
      </p:sp>
      <p:pic>
        <p:nvPicPr>
          <p:cNvPr id="7" name="Grafik 6" descr="Ein Bild, das Text, Screenshot, Grafikdesign, Baum enthält.&#10;&#10;Automatisch generierte Beschreibung">
            <a:extLst>
              <a:ext uri="{FF2B5EF4-FFF2-40B4-BE49-F238E27FC236}">
                <a16:creationId xmlns:a16="http://schemas.microsoft.com/office/drawing/2014/main" id="{0B646833-C54F-B8B0-A7F3-CED22A437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21" y="1772816"/>
            <a:ext cx="2870811" cy="40648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F0789A-7AF2-BC4E-5203-555EB4F7A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739" y="1844824"/>
            <a:ext cx="2870811" cy="40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60C7-8B45-FC29-5A91-687905EA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Outils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des </a:t>
            </a:r>
            <a:r>
              <a:rPr lang="de-DE" dirty="0" err="1"/>
              <a:t>activités</a:t>
            </a:r>
            <a:r>
              <a:rPr lang="de-DE" dirty="0"/>
              <a:t> </a:t>
            </a:r>
            <a:r>
              <a:rPr lang="de-DE" dirty="0" err="1"/>
              <a:t>adaptées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enfants</a:t>
            </a:r>
            <a:endParaRPr lang="de-CH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6" y="2098525"/>
            <a:ext cx="6025831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 err="1">
                <a:hlinkClick r:id="rId3"/>
              </a:rPr>
              <a:t>Les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castors</a:t>
            </a:r>
            <a:r>
              <a:rPr lang="de-DE" dirty="0">
                <a:hlinkClick r:id="rId3"/>
              </a:rPr>
              <a:t> – </a:t>
            </a:r>
            <a:r>
              <a:rPr lang="de-DE" dirty="0" err="1">
                <a:hlinkClick r:id="rId3"/>
              </a:rPr>
              <a:t>toujours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joyeux</a:t>
            </a:r>
            <a:r>
              <a:rPr lang="de-DE" dirty="0">
                <a:hlinkClick r:id="rId3"/>
              </a:rPr>
              <a:t>!</a:t>
            </a:r>
            <a:endParaRPr lang="de-DE" dirty="0"/>
          </a:p>
          <a:p>
            <a:pPr algn="r"/>
            <a:r>
              <a:rPr lang="de-DE" dirty="0">
                <a:hlinkClick r:id="rId4"/>
              </a:rPr>
              <a:t>Livre Mauna &amp; Sori</a:t>
            </a:r>
            <a:endParaRPr lang="de-DE" dirty="0"/>
          </a:p>
          <a:p>
            <a:pPr algn="r"/>
            <a:r>
              <a:rPr lang="de-DE" dirty="0">
                <a:hlinkClick r:id="rId5"/>
              </a:rPr>
              <a:t>Set de </a:t>
            </a:r>
            <a:r>
              <a:rPr lang="de-DE" dirty="0" err="1">
                <a:hlinkClick r:id="rId5"/>
              </a:rPr>
              <a:t>cartes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pour</a:t>
            </a:r>
            <a:r>
              <a:rPr lang="de-DE" dirty="0">
                <a:hlinkClick r:id="rId5"/>
              </a:rPr>
              <a:t> responsables</a:t>
            </a:r>
            <a:endParaRPr lang="de-DE" dirty="0">
              <a:hlinkClick r:id="rId6"/>
            </a:endParaRPr>
          </a:p>
          <a:p>
            <a:pPr algn="r"/>
            <a:r>
              <a:rPr lang="de-DE" dirty="0">
                <a:hlinkClick r:id="rId7"/>
              </a:rPr>
              <a:t>Espace de </a:t>
            </a:r>
            <a:r>
              <a:rPr lang="de-DE" dirty="0" err="1">
                <a:hlinkClick r:id="rId7"/>
              </a:rPr>
              <a:t>téléchargement</a:t>
            </a:r>
            <a:r>
              <a:rPr lang="de-DE" dirty="0">
                <a:hlinkClick r:id="rId7"/>
              </a:rPr>
              <a:t> Castors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74" y="2377058"/>
            <a:ext cx="2294043" cy="1051942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hlinkClick r:id="rId9"/>
              </a:rPr>
              <a:t>Les</a:t>
            </a:r>
            <a:r>
              <a:rPr lang="de-DE" dirty="0">
                <a:hlinkClick r:id="rId9"/>
              </a:rPr>
              <a:t> </a:t>
            </a:r>
            <a:r>
              <a:rPr lang="de-DE" dirty="0" err="1">
                <a:hlinkClick r:id="rId9"/>
              </a:rPr>
              <a:t>louveteaux</a:t>
            </a:r>
            <a:r>
              <a:rPr lang="de-DE" dirty="0">
                <a:hlinkClick r:id="rId9"/>
              </a:rPr>
              <a:t> – de </a:t>
            </a:r>
            <a:r>
              <a:rPr lang="de-DE" dirty="0" err="1">
                <a:hlinkClick r:id="rId9"/>
              </a:rPr>
              <a:t>notre</a:t>
            </a:r>
            <a:r>
              <a:rPr lang="de-DE" dirty="0">
                <a:hlinkClick r:id="rId9"/>
              </a:rPr>
              <a:t> mieux</a:t>
            </a:r>
            <a:endParaRPr lang="de-DE" dirty="0"/>
          </a:p>
          <a:p>
            <a:r>
              <a:rPr lang="de-CH" dirty="0">
                <a:hlinkClick r:id="rId10"/>
              </a:rPr>
              <a:t>«Bonne </a:t>
            </a:r>
            <a:r>
              <a:rPr lang="de-CH" dirty="0" err="1">
                <a:hlinkClick r:id="rId10"/>
              </a:rPr>
              <a:t>chasse</a:t>
            </a:r>
            <a:r>
              <a:rPr lang="de-CH" dirty="0">
                <a:hlinkClick r:id="rId10"/>
              </a:rPr>
              <a:t>» </a:t>
            </a:r>
            <a:r>
              <a:rPr lang="de-CH" dirty="0" err="1">
                <a:hlinkClick r:id="rId10"/>
              </a:rPr>
              <a:t>livret</a:t>
            </a:r>
            <a:r>
              <a:rPr lang="de-CH" dirty="0">
                <a:hlinkClick r:id="rId10"/>
              </a:rPr>
              <a:t> </a:t>
            </a:r>
            <a:r>
              <a:rPr lang="de-CH" dirty="0" err="1">
                <a:hlinkClick r:id="rId10"/>
              </a:rPr>
              <a:t>individuel</a:t>
            </a:r>
            <a:endParaRPr lang="de-CH" dirty="0"/>
          </a:p>
          <a:p>
            <a:r>
              <a:rPr lang="de-CH" dirty="0" err="1">
                <a:hlinkClick r:id="rId11"/>
              </a:rPr>
              <a:t>Brochure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cudesch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Louveteaux</a:t>
            </a:r>
            <a:endParaRPr lang="de-CH" dirty="0"/>
          </a:p>
          <a:p>
            <a:r>
              <a:rPr lang="de-CH" dirty="0" err="1">
                <a:hlinkClick r:id="rId12"/>
              </a:rPr>
              <a:t>Expace</a:t>
            </a:r>
            <a:r>
              <a:rPr lang="de-CH" dirty="0">
                <a:hlinkClick r:id="rId12"/>
              </a:rPr>
              <a:t> de </a:t>
            </a:r>
            <a:r>
              <a:rPr lang="de-CH" dirty="0" err="1">
                <a:hlinkClick r:id="rId12"/>
              </a:rPr>
              <a:t>téléchargement</a:t>
            </a:r>
            <a:endParaRPr lang="de-CH" dirty="0">
              <a:hlinkClick r:id="rId12"/>
            </a:endParaRPr>
          </a:p>
          <a:p>
            <a:r>
              <a:rPr lang="de-CH" dirty="0" err="1">
                <a:hlinkClick r:id="rId12"/>
              </a:rPr>
              <a:t>Louveteaux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4472" y="2098525"/>
            <a:ext cx="1777443" cy="1591161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Séquences</a:t>
            </a:r>
            <a:r>
              <a:rPr lang="de-DE" dirty="0"/>
              <a:t> </a:t>
            </a:r>
            <a:r>
              <a:rPr lang="de-DE" dirty="0" err="1"/>
              <a:t>d‘apprentissage</a:t>
            </a:r>
            <a:r>
              <a:rPr lang="de-DE" dirty="0"/>
              <a:t> J+S:</a:t>
            </a:r>
            <a:endParaRPr lang="de-DE" dirty="0">
              <a:hlinkClick r:id="rId1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5"/>
              </a:rPr>
              <a:t>Comprendre</a:t>
            </a:r>
            <a:r>
              <a:rPr lang="de-DE" dirty="0">
                <a:hlinkClick r:id="rId15"/>
              </a:rPr>
              <a:t> </a:t>
            </a:r>
            <a:r>
              <a:rPr lang="de-DE" dirty="0" err="1">
                <a:hlinkClick r:id="rId15"/>
              </a:rPr>
              <a:t>les</a:t>
            </a:r>
            <a:r>
              <a:rPr lang="de-DE" dirty="0">
                <a:hlinkClick r:id="rId15"/>
              </a:rPr>
              <a:t> </a:t>
            </a:r>
            <a:r>
              <a:rPr lang="de-DE" dirty="0" err="1">
                <a:hlinkClick r:id="rId15"/>
              </a:rPr>
              <a:t>enfants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6"/>
              </a:rPr>
              <a:t>Encourages</a:t>
            </a:r>
            <a:r>
              <a:rPr lang="de-DE" dirty="0">
                <a:hlinkClick r:id="rId16"/>
              </a:rPr>
              <a:t> </a:t>
            </a:r>
            <a:r>
              <a:rPr lang="de-DE" dirty="0" err="1">
                <a:hlinkClick r:id="rId16"/>
              </a:rPr>
              <a:t>les</a:t>
            </a:r>
            <a:r>
              <a:rPr lang="de-DE" dirty="0">
                <a:hlinkClick r:id="rId16"/>
              </a:rPr>
              <a:t> </a:t>
            </a:r>
            <a:r>
              <a:rPr lang="de-DE" dirty="0" err="1">
                <a:hlinkClick r:id="rId16"/>
              </a:rPr>
              <a:t>enfants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7"/>
              </a:rPr>
              <a:t>Transmettre</a:t>
            </a:r>
            <a:r>
              <a:rPr lang="de-DE" dirty="0">
                <a:hlinkClick r:id="rId17"/>
              </a:rPr>
              <a:t> de </a:t>
            </a:r>
            <a:r>
              <a:rPr lang="de-DE" dirty="0" err="1">
                <a:hlinkClick r:id="rId17"/>
              </a:rPr>
              <a:t>manière</a:t>
            </a:r>
            <a:r>
              <a:rPr lang="de-DE" dirty="0">
                <a:hlinkClick r:id="rId17"/>
              </a:rPr>
              <a:t> </a:t>
            </a:r>
            <a:r>
              <a:rPr lang="de-DE" dirty="0" err="1">
                <a:hlinkClick r:id="rId17"/>
              </a:rPr>
              <a:t>adaptée</a:t>
            </a:r>
            <a:br>
              <a:rPr lang="de-DE" dirty="0">
                <a:hlinkClick r:id="rId17"/>
              </a:rPr>
            </a:br>
            <a:r>
              <a:rPr lang="de-DE" dirty="0" err="1">
                <a:hlinkClick r:id="rId17"/>
              </a:rPr>
              <a:t>aux</a:t>
            </a:r>
            <a:r>
              <a:rPr lang="de-DE" dirty="0">
                <a:hlinkClick r:id="rId17"/>
              </a:rPr>
              <a:t> </a:t>
            </a:r>
            <a:r>
              <a:rPr lang="de-DE" dirty="0" err="1">
                <a:hlinkClick r:id="rId17"/>
              </a:rPr>
              <a:t>enfants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Brochure</a:t>
            </a:r>
            <a:r>
              <a:rPr lang="de-DE" dirty="0"/>
              <a:t> Sport des </a:t>
            </a:r>
            <a:r>
              <a:rPr lang="de-DE" dirty="0" err="1"/>
              <a:t>enfants</a:t>
            </a:r>
            <a:r>
              <a:rPr lang="de-DE" dirty="0"/>
              <a:t> J+S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F2A8-D30E-1B4D-5170-C3B2CEDC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cs typeface="Arial"/>
              </a:rPr>
              <a:t>Nouveaux aide-mémoires sur la protection de l’environnement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15FDF-2EE0-6C96-79A9-35D923443F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8FE11-8A5B-46DF-183B-05AF817BB7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10" name="Bildplatzhalter 9" descr="Ein Bild, das draußen, Baum, Pflanze, Dschungel enthält.&#10;&#10;KI-generierte Inhalte können fehlerhaft sein.">
            <a:extLst>
              <a:ext uri="{FF2B5EF4-FFF2-40B4-BE49-F238E27FC236}">
                <a16:creationId xmlns:a16="http://schemas.microsoft.com/office/drawing/2014/main" id="{226A0E88-CFCA-4571-5F4C-D9CBD5026B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16DF33-5AD8-3024-A89C-C0FBAC0353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3231B4-687B-2E99-8A1A-66F8C9BDA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623006"/>
            <a:ext cx="5256000" cy="3363793"/>
          </a:xfrm>
        </p:spPr>
        <p:txBody>
          <a:bodyPr/>
          <a:lstStyle/>
          <a:p>
            <a:r>
              <a:rPr lang="fr-FR" dirty="0"/>
              <a:t>Tu te demandes comment intégrer encore mieux la protection de l’environnement dans </a:t>
            </a:r>
            <a:r>
              <a:rPr lang="fr-FR" b="1" dirty="0"/>
              <a:t>la planification de tes activités ou de ton camp </a:t>
            </a:r>
            <a:r>
              <a:rPr lang="fr-FR" dirty="0"/>
              <a:t>?   </a:t>
            </a:r>
          </a:p>
          <a:p>
            <a:endParaRPr lang="fr-FR" dirty="0"/>
          </a:p>
          <a:p>
            <a:r>
              <a:rPr lang="fr-FR" dirty="0"/>
              <a:t>Le domaine spécialisé Nature et environnement a élaboré de nouveaux aide-mémoires sur les thèmes de la </a:t>
            </a:r>
            <a:r>
              <a:rPr lang="fr-FR" b="1" dirty="0"/>
              <a:t>protection des eaux, de la nature et des forêts</a:t>
            </a:r>
            <a:r>
              <a:rPr lang="fr-FR" dirty="0"/>
              <a:t>. Ces </a:t>
            </a:r>
            <a:r>
              <a:rPr lang="fr-FR" dirty="0">
                <a:hlinkClick r:id="rId3"/>
              </a:rPr>
              <a:t>documents</a:t>
            </a:r>
            <a:r>
              <a:rPr lang="fr-FR" dirty="0"/>
              <a:t> sont à ta disposition dès maintenant dans la zone de téléchargement sur le site web du MSdS – que ce soit pour la préparation de camps, pour des formations ou pour le quotidien scout.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FBC60-448C-7C97-0125-A033D715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dirty="0">
                <a:cs typeface="Arial"/>
              </a:rPr>
              <a:t>Thème de perfectionnement</a:t>
            </a:r>
            <a:br>
              <a:rPr lang="fr-CH" sz="2800" dirty="0">
                <a:cs typeface="Arial"/>
              </a:rPr>
            </a:br>
            <a:r>
              <a:rPr lang="fr-CH" sz="2800" dirty="0">
                <a:cs typeface="Arial"/>
              </a:rPr>
              <a:t>« le charme des camps »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5878E28-56CF-A20D-C9BB-E17A840F25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de-CH" sz="1600" i="1" dirty="0"/>
              <a:t>« </a:t>
            </a:r>
            <a:r>
              <a:rPr lang="fr-FR" sz="1600" i="1" dirty="0"/>
              <a:t>Qui n’a jamais vécu des moments magiques autour d’un feu de camp, partagé des expériences inédites en groupe ou participé à des jeux excitants dans la nature ?</a:t>
            </a:r>
            <a:r>
              <a:rPr lang="de-CH" sz="1600" i="1" dirty="0"/>
              <a:t> »</a:t>
            </a:r>
          </a:p>
          <a:p>
            <a:pPr algn="ctr"/>
            <a:endParaRPr lang="de-CH" sz="1600" dirty="0"/>
          </a:p>
          <a:p>
            <a:r>
              <a:rPr lang="fr-FR" sz="1600" dirty="0"/>
              <a:t>Au cours des deux prochaines années, c’est le thème du </a:t>
            </a:r>
            <a:r>
              <a:rPr lang="fr-FR" sz="1600" b="1" dirty="0"/>
              <a:t>charme des camps </a:t>
            </a:r>
            <a:r>
              <a:rPr lang="fr-FR" sz="1600" dirty="0"/>
              <a:t>qui sera mis en avant dans le cadre des modules de perfectionnement pour </a:t>
            </a:r>
            <a:r>
              <a:rPr lang="fr-FR" sz="1600" dirty="0" err="1"/>
              <a:t>moniteur·ice·s</a:t>
            </a:r>
            <a:r>
              <a:rPr lang="fr-FR" sz="1600" dirty="0"/>
              <a:t> J+S. Dans ce contexte, la rubrique « Camps » de la plateforme mobilesport.ch et un module d'apprentissage</a:t>
            </a:r>
            <a:br>
              <a:rPr lang="fr-FR" sz="1600" dirty="0"/>
            </a:br>
            <a:r>
              <a:rPr lang="fr-FR" sz="1600" dirty="0"/>
              <a:t>« Le charme des camps » peuvent être consultés en complément à la </a:t>
            </a:r>
            <a:r>
              <a:rPr lang="fr-FR" sz="1600" dirty="0">
                <a:hlinkClick r:id="rId4"/>
              </a:rPr>
              <a:t>documentation scoute</a:t>
            </a:r>
            <a:r>
              <a:rPr lang="fr-FR" sz="1600" dirty="0"/>
              <a:t> usuelle.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600" dirty="0">
                <a:hlinkClick r:id="rId5"/>
              </a:rPr>
              <a:t>Le </a:t>
            </a:r>
            <a:r>
              <a:rPr lang="de-CH" sz="1600" dirty="0" err="1">
                <a:hlinkClick r:id="rId5"/>
              </a:rPr>
              <a:t>charme</a:t>
            </a:r>
            <a:r>
              <a:rPr lang="de-CH" sz="1600" dirty="0">
                <a:hlinkClick r:id="rId5"/>
              </a:rPr>
              <a:t> des </a:t>
            </a:r>
            <a:r>
              <a:rPr lang="de-CH" sz="1600" dirty="0" err="1">
                <a:hlinkClick r:id="rId5"/>
              </a:rPr>
              <a:t>camps</a:t>
            </a:r>
            <a:r>
              <a:rPr lang="de-CH" sz="1600" dirty="0">
                <a:hlinkClick r:id="rId5"/>
              </a:rPr>
              <a:t> (jeunesseetsport.ch)</a:t>
            </a:r>
            <a:endParaRPr lang="de-CH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600" dirty="0">
                <a:hlinkClick r:id="rId6"/>
              </a:rPr>
              <a:t>Planifier </a:t>
            </a:r>
            <a:r>
              <a:rPr lang="de-CH" sz="1600" dirty="0" err="1">
                <a:hlinkClick r:id="rId6"/>
              </a:rPr>
              <a:t>un</a:t>
            </a:r>
            <a:r>
              <a:rPr lang="de-CH" sz="1600" dirty="0">
                <a:hlinkClick r:id="rId6"/>
              </a:rPr>
              <a:t> camp – </a:t>
            </a:r>
            <a:r>
              <a:rPr lang="de-CH" sz="1600" dirty="0" err="1">
                <a:hlinkClick r:id="rId6"/>
              </a:rPr>
              <a:t>étape</a:t>
            </a:r>
            <a:r>
              <a:rPr lang="de-CH" sz="1600" dirty="0">
                <a:hlinkClick r:id="rId6"/>
              </a:rPr>
              <a:t> par </a:t>
            </a:r>
            <a:r>
              <a:rPr lang="de-CH" sz="1600" dirty="0" err="1">
                <a:hlinkClick r:id="rId6"/>
              </a:rPr>
              <a:t>étape</a:t>
            </a:r>
            <a:r>
              <a:rPr lang="de-CH" sz="1600" dirty="0">
                <a:hlinkClick r:id="rId6"/>
              </a:rPr>
              <a:t> (mobilesport.ch)</a:t>
            </a:r>
            <a:endParaRPr lang="de-CH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C74F05-D30B-83DB-BEF2-B90E55B6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10" name="Bildplatzhalter 9" descr="Ein Bild, das Himmel, Wolke, Baum, Cartoon enthält.&#10;&#10;Automatisch generierte Beschreibung">
            <a:extLst>
              <a:ext uri="{FF2B5EF4-FFF2-40B4-BE49-F238E27FC236}">
                <a16:creationId xmlns:a16="http://schemas.microsoft.com/office/drawing/2014/main" id="{905BB327-E9E0-EA0A-FB05-54679B009D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2" r="28022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8E3E19-35CE-6CAA-3349-9C54BE5766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69943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516B5-37C8-BF96-2C72-453B2480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CH" sz="2400" dirty="0"/>
              <a:t>Séquences d’activité physique complémentaires dans les camps J+S</a:t>
            </a:r>
            <a:endParaRPr lang="de-CH" sz="2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255931-97B8-A6A8-A599-F1F1B34564E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B752BC-3D97-D181-ADA9-1A146C6C8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97D85CCD-1CDB-B9F2-BD21-5E4369D241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r="1" b="1"/>
          <a:stretch>
            <a:fillRect/>
          </a:stretch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7EE5B47-29FC-F590-1DCC-9A49306436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7E8997D-AF1D-D1E3-E8E5-A68805645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fr-CH" sz="1900" dirty="0"/>
              <a:t>Afin d’organiser des </a:t>
            </a:r>
            <a:r>
              <a:rPr lang="fr-CH" sz="1900" b="1" dirty="0"/>
              <a:t>camps variés et attrayants</a:t>
            </a:r>
            <a:r>
              <a:rPr lang="fr-CH" sz="1900" dirty="0"/>
              <a:t>, il est désormais possible de prévoir des </a:t>
            </a:r>
            <a:r>
              <a:rPr lang="fr-CH" sz="1900" b="1" dirty="0"/>
              <a:t>blocs d’activités complémentaires dans le cadre des activités J+S</a:t>
            </a:r>
            <a:r>
              <a:rPr lang="fr-CH" sz="1900" dirty="0"/>
              <a:t>. Ceux-ci offrent la possibilité de proposer, sous certaines conditions, des activités issues d’autres disciplines sportives J+S soumises à des </a:t>
            </a:r>
            <a:r>
              <a:rPr lang="fr-CH" sz="1900" b="1" dirty="0"/>
              <a:t>règles de sécurité particulières </a:t>
            </a:r>
            <a:r>
              <a:rPr lang="fr-CH" sz="1900" dirty="0"/>
              <a:t>ou proposées par des </a:t>
            </a:r>
            <a:r>
              <a:rPr lang="fr-CH" sz="1900" b="1" dirty="0"/>
              <a:t>prestataires commerciaux </a:t>
            </a:r>
            <a:r>
              <a:rPr lang="fr-CH" sz="1900" dirty="0"/>
              <a:t>(p. ex. visite d’un parcours d'accrobranche). Les blocs d’activités sportives complémentaires ne sont pas une exigence pour les camps J+S et doivent être soigneusement examinés par les responsables de camp et les coachs. ​</a:t>
            </a:r>
          </a:p>
          <a:p>
            <a:pPr fontAlgn="base"/>
            <a:r>
              <a:rPr lang="fr-CH" sz="1900" dirty="0">
                <a:highlight>
                  <a:srgbClr val="FFFF00"/>
                </a:highlight>
              </a:rPr>
              <a:t>​</a:t>
            </a:r>
          </a:p>
          <a:p>
            <a:pPr fontAlgn="base"/>
            <a:r>
              <a:rPr lang="fr-CH" sz="1900" dirty="0"/>
              <a:t>Tu trouveras tous les détails sur la page d’accueil J+S </a:t>
            </a:r>
            <a:r>
              <a:rPr lang="fr-CH" sz="1900" b="1" i="1" dirty="0">
                <a:hlinkClick r:id="rId3"/>
              </a:rPr>
              <a:t>« Sécurité dans le cadre de sport de camp / trekking » </a:t>
            </a:r>
            <a:r>
              <a:rPr lang="fr-CH" sz="1900" dirty="0"/>
              <a:t>et dans </a:t>
            </a:r>
            <a:r>
              <a:rPr lang="fr-CH" sz="1900" b="1" i="1" dirty="0">
                <a:hlinkClick r:id="rId4"/>
              </a:rPr>
              <a:t>l’aide-mémoire sur la prévention des accidents sport de camp / trekking</a:t>
            </a:r>
            <a:r>
              <a:rPr lang="fr-CH" sz="19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</p:txBody>
      </p:sp>
    </p:spTree>
    <p:extLst>
      <p:ext uri="{BB962C8B-B14F-4D97-AF65-F5344CB8AC3E}">
        <p14:creationId xmlns:p14="http://schemas.microsoft.com/office/powerpoint/2010/main" val="262522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4A813C7-7CCF-99B1-5763-56E69777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800" dirty="0"/>
              <a:t>I. Sécurité dans les sports de camp / trekking</a:t>
            </a:r>
            <a:r>
              <a:rPr lang="fr-FR" sz="2800" b="0" dirty="0"/>
              <a:t>​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7A279-0EA3-FCC0-B7AF-9E9B46F11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fontAlgn="base"/>
            <a:r>
              <a:rPr lang="fr-CH" dirty="0"/>
              <a:t>La page d’accueil J+S « Sécurité dans les sports de camp / trekking » a été entièrement remaniée et offre désormais une </a:t>
            </a:r>
            <a:r>
              <a:rPr lang="fr-CH" b="1" dirty="0"/>
              <a:t>aide précieuse pour choisir les activités.</a:t>
            </a:r>
            <a:r>
              <a:rPr lang="fr-CH" dirty="0"/>
              <a:t> ​</a:t>
            </a:r>
          </a:p>
          <a:p>
            <a:pPr fontAlgn="base"/>
            <a:r>
              <a:rPr lang="fr-CH" dirty="0"/>
              <a:t>​</a:t>
            </a:r>
          </a:p>
          <a:p>
            <a:pPr fontAlgn="base"/>
            <a:r>
              <a:rPr lang="fr-CH" dirty="0"/>
              <a:t>Elle aide les responsables de camp et les coachs à mieux évaluer le </a:t>
            </a:r>
            <a:r>
              <a:rPr lang="fr-CH" b="1" dirty="0"/>
              <a:t>niveau d’expérience </a:t>
            </a:r>
            <a:r>
              <a:rPr lang="fr-CH" dirty="0"/>
              <a:t>individuel, </a:t>
            </a:r>
            <a:r>
              <a:rPr lang="fr-CH" b="1" dirty="0"/>
              <a:t>les règles de sécurité</a:t>
            </a:r>
            <a:r>
              <a:rPr lang="fr-CH" dirty="0"/>
              <a:t> en vigueur et la </a:t>
            </a:r>
            <a:r>
              <a:rPr lang="fr-CH" b="1" dirty="0"/>
              <a:t>dynamique de groupe </a:t>
            </a:r>
            <a:r>
              <a:rPr lang="fr-CH" dirty="0"/>
              <a:t>dans une situation donnée, ceci afin de trouver l’activité appropriée. </a:t>
            </a:r>
          </a:p>
          <a:p>
            <a:pPr fontAlgn="base"/>
            <a:endParaRPr lang="fr-CH" dirty="0"/>
          </a:p>
          <a:p>
            <a:pPr fontAlgn="base"/>
            <a:r>
              <a:rPr lang="fr-CH" b="1" i="1" dirty="0">
                <a:sym typeface="Wingdings" panose="05000000000000000000" pitchFamily="2" charset="2"/>
                <a:hlinkClick r:id="rId2"/>
              </a:rPr>
              <a:t>À l’aide à la décision</a:t>
            </a:r>
            <a:endParaRPr lang="fr-CH" b="1" i="1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6A3AE77-237B-AC0F-2202-E92B76C0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96355-62BD-2C8E-4117-D59E9A53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CH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149BDC2F-44A9-D051-837C-B8CF261189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r="6685" b="-1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09E2466-179C-BD96-D57D-D528D0D5BB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1F7923-22B7-81F7-D445-80F65ED8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12048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28A4E05-4EC9-D319-B9E3-EFB76CD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II. Sécurité dans le sport de camp / trekking</a:t>
            </a:r>
            <a:r>
              <a:rPr lang="fr-FR" sz="2800" b="0" dirty="0"/>
              <a:t>​</a:t>
            </a:r>
            <a:endParaRPr lang="de-CH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7DA6F-6BB6-B931-E43E-0B6A2AC0D5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C5D878-A582-F246-9FF6-7830F598CB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14" name="Bildplatzhalter 13" descr="Ein Bild, das draußen, Sport, Baum, Wasser enthält.&#10;&#10;KI-generierte Inhalte können fehlerhaft sein.">
            <a:extLst>
              <a:ext uri="{FF2B5EF4-FFF2-40B4-BE49-F238E27FC236}">
                <a16:creationId xmlns:a16="http://schemas.microsoft.com/office/drawing/2014/main" id="{68929549-B234-BF17-7045-CA63C2065D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r="26569"/>
          <a:stretch>
            <a:fillRect/>
          </a:stretch>
        </p:blipFill>
        <p:spPr/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0320A66-226D-4D36-32E2-67AD99D9F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B887C8E-E1D6-860C-6B4E-3AE3C4948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4255350"/>
          </a:xfrm>
        </p:spPr>
        <p:txBody>
          <a:bodyPr/>
          <a:lstStyle/>
          <a:p>
            <a:pPr fontAlgn="base"/>
            <a:r>
              <a:rPr lang="fr-CH" dirty="0"/>
              <a:t>L’aide-mémoire </a:t>
            </a:r>
            <a:r>
              <a:rPr lang="fr-CH" b="1" dirty="0"/>
              <a:t>« Prévention des accidents et exigences en matière de sécurité en sport de camp / trekking » </a:t>
            </a:r>
            <a:r>
              <a:rPr lang="fr-CH" dirty="0"/>
              <a:t>été entièrement remanié et son utilisation simplifiée. ​</a:t>
            </a:r>
          </a:p>
          <a:p>
            <a:pPr fontAlgn="base"/>
            <a:r>
              <a:rPr lang="fr-CH" dirty="0"/>
              <a:t>Il tient désormais compte des nouveaux blocs d’activités complémentaires et est entièrement harmonisé avec les directives de </a:t>
            </a:r>
            <a:r>
              <a:rPr lang="fr-CH" b="1" dirty="0"/>
              <a:t>l’aide-mémoire de prévention des accidents</a:t>
            </a:r>
            <a:r>
              <a:rPr lang="fr-CH" dirty="0"/>
              <a:t>. Résultat : une fiche qui regroupe désormais toutes les dispositions J+S relatives à la sécurité. Veillez à toujours utiliser les documents actuels pour la planification de vos camps ! ​</a:t>
            </a:r>
          </a:p>
          <a:p>
            <a:pPr fontAlgn="base"/>
            <a:r>
              <a:rPr lang="fr-CH" dirty="0">
                <a:highlight>
                  <a:srgbClr val="FFFF00"/>
                </a:highlight>
              </a:rPr>
              <a:t>​</a:t>
            </a:r>
          </a:p>
          <a:p>
            <a:pPr fontAlgn="base"/>
            <a:r>
              <a:rPr lang="fr-CH" b="1" i="1" dirty="0">
                <a:sym typeface="Wingdings" panose="05000000000000000000" pitchFamily="2" charset="2"/>
                <a:hlinkClick r:id="rId3"/>
              </a:rPr>
              <a:t> </a:t>
            </a:r>
            <a:r>
              <a:rPr lang="fr-CH" b="1" i="1" dirty="0">
                <a:hlinkClick r:id="rId3"/>
              </a:rPr>
              <a:t>Vers le nouvel aide-mémoire </a:t>
            </a:r>
            <a:r>
              <a:rPr lang="fr-CH" b="1" dirty="0">
                <a:hlinkClick r:id="rId3"/>
              </a:rPr>
              <a:t>​</a:t>
            </a:r>
            <a:endParaRPr lang="fr-CH" b="1" dirty="0"/>
          </a:p>
          <a:p>
            <a:endParaRPr lang="de-CH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743251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18dcc8-3023-49bf-bf0e-8cab87aff8fa">
      <UserInfo>
        <DisplayName>Audrey Jordan / Papillon</DisplayName>
        <AccountId>2823</AccountId>
        <AccountType/>
      </UserInfo>
    </SharedWithUsers>
    <TaxCatchAll xmlns="6418dcc8-3023-49bf-bf0e-8cab87aff8fa" xsi:nil="true"/>
    <lcf76f155ced4ddcb4097134ff3c332f xmlns="2149664b-d0f4-4868-abbc-a3c311aa268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590DAF8F1552449A96A920AE7078BB" ma:contentTypeVersion="19" ma:contentTypeDescription="Ein neues Dokument erstellen." ma:contentTypeScope="" ma:versionID="ae4cb63aa5feab9bf18b6966cc723374">
  <xsd:schema xmlns:xsd="http://www.w3.org/2001/XMLSchema" xmlns:xs="http://www.w3.org/2001/XMLSchema" xmlns:p="http://schemas.microsoft.com/office/2006/metadata/properties" xmlns:ns2="2149664b-d0f4-4868-abbc-a3c311aa2687" xmlns:ns3="6418dcc8-3023-49bf-bf0e-8cab87aff8fa" targetNamespace="http://schemas.microsoft.com/office/2006/metadata/properties" ma:root="true" ma:fieldsID="c2ee5fd26b5370371a21bf561f87c325" ns2:_="" ns3:_="">
    <xsd:import namespace="2149664b-d0f4-4868-abbc-a3c311aa2687"/>
    <xsd:import namespace="6418dcc8-3023-49bf-bf0e-8cab87aff8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9664b-d0f4-4868-abbc-a3c311aa2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8dcc8-3023-49bf-bf0e-8cab87aff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becd4f-2bfa-4f87-843c-d9422211c3a9}" ma:internalName="TaxCatchAll" ma:showField="CatchAllData" ma:web="6418dcc8-3023-49bf-bf0e-8cab87aff8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purl.org/dc/elements/1.1/"/>
    <ds:schemaRef ds:uri="http://www.w3.org/XML/1998/namespace"/>
    <ds:schemaRef ds:uri="http://schemas.microsoft.com/office/2006/documentManagement/types"/>
    <ds:schemaRef ds:uri="2149664b-d0f4-4868-abbc-a3c311aa2687"/>
    <ds:schemaRef ds:uri="http://purl.org/dc/terms/"/>
    <ds:schemaRef ds:uri="6418dcc8-3023-49bf-bf0e-8cab87aff8fa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7696ED-7A66-437B-9902-811F0D6FD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9664b-d0f4-4868-abbc-a3c311aa2687"/>
    <ds:schemaRef ds:uri="6418dcc8-3023-49bf-bf0e-8cab87aff8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1296</Words>
  <Application>Microsoft Office PowerPoint</Application>
  <PresentationFormat>Breitbild</PresentationFormat>
  <Paragraphs>136</Paragraphs>
  <Slides>13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Symbol</vt:lpstr>
      <vt:lpstr>Wingdings</vt:lpstr>
      <vt:lpstr>Benutzerdefiniertes Design</vt:lpstr>
      <vt:lpstr>Informations du msds et de J+S</vt:lpstr>
      <vt:lpstr>Ressources numériques du msds</vt:lpstr>
      <vt:lpstr>PowerPoint-Präsentation</vt:lpstr>
      <vt:lpstr>Outils pour des activités adaptées aux enfants</vt:lpstr>
      <vt:lpstr>Nouveaux aide-mémoires sur la protection de l’environnement</vt:lpstr>
      <vt:lpstr>Thème de perfectionnement « le charme des camps »</vt:lpstr>
      <vt:lpstr>Séquences d’activité physique complémentaires dans les camps J+S</vt:lpstr>
      <vt:lpstr>I. Sécurité dans les sports de camp / trekking​</vt:lpstr>
      <vt:lpstr>II. Sécurité dans le sport de camp / trekking​</vt:lpstr>
      <vt:lpstr>Documents sur la sécurité</vt:lpstr>
      <vt:lpstr>DOCUMENTS numeriques J+S</vt:lpstr>
      <vt:lpstr>Taille des groupes J+S donnant droit à une subvention​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Celia Roduner / Aurea</cp:lastModifiedBy>
  <cp:revision>328</cp:revision>
  <dcterms:created xsi:type="dcterms:W3CDTF">2022-11-25T14:41:05Z</dcterms:created>
  <dcterms:modified xsi:type="dcterms:W3CDTF">2025-11-05T09:35:00Z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0x0101006F590DAF8F1552449A96A920AE7078BB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