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modernComment_136_5C3542DB.xml" ContentType="application/vnd.ms-powerpoint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4"/>
  </p:sldMasterIdLst>
  <p:notesMasterIdLst>
    <p:notesMasterId r:id="rId18"/>
  </p:notesMasterIdLst>
  <p:handoutMasterIdLst>
    <p:handoutMasterId r:id="rId19"/>
  </p:handoutMasterIdLst>
  <p:sldIdLst>
    <p:sldId id="286" r:id="rId5"/>
    <p:sldId id="302" r:id="rId6"/>
    <p:sldId id="309" r:id="rId7"/>
    <p:sldId id="306" r:id="rId8"/>
    <p:sldId id="312" r:id="rId9"/>
    <p:sldId id="310" r:id="rId10"/>
    <p:sldId id="313" r:id="rId11"/>
    <p:sldId id="314" r:id="rId12"/>
    <p:sldId id="315" r:id="rId13"/>
    <p:sldId id="305" r:id="rId14"/>
    <p:sldId id="293" r:id="rId15"/>
    <p:sldId id="311" r:id="rId16"/>
    <p:sldId id="285" r:id="rId1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A7AF29D-5744-8F8E-9E81-769009982997}" name="Guillaume Broillet / Gonolek" initials="GB" userId="S::Guillaume.Broillet@sekretariat.pbs.ch::8061a67c-4838-4865-950b-f7d67b665e2e" providerId="AD"/>
  <p188:author id="{BC97719F-B59E-85A3-38BB-1468A081AB34}" name="Celia Roduner / Aurea" initials="CA" userId="S::celia.roduner@sekretariat.pbs.ch::6dd0f79c-a080-4dd2-a026-f0cc5f5aa015" providerId="AD"/>
  <p188:author id="{B25BD2AD-2BCC-D62F-77E8-3D03573045D9}" name="Sabrina Bosshard / Circonflexe" initials="SB" userId="S::sabrina.bosshard@sekretariat.pbs.ch::c444e305-e499-476e-ad13-1ebca67bb50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3F3"/>
    <a:srgbClr val="E5EAE9"/>
    <a:srgbClr val="E1DBD5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953DC9-D981-4D08-A47C-259B6C7C0C5B}" v="18" dt="2025-11-05T09:29:43.882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219" autoAdjust="0"/>
  </p:normalViewPr>
  <p:slideViewPr>
    <p:cSldViewPr showGuides="1">
      <p:cViewPr>
        <p:scale>
          <a:sx n="100" d="100"/>
          <a:sy n="100" d="100"/>
        </p:scale>
        <p:origin x="72" y="-162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-163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20" d="100"/>
          <a:sy n="120" d="100"/>
        </p:scale>
        <p:origin x="4962" y="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lia Roduner / Aurea" userId="6dd0f79c-a080-4dd2-a026-f0cc5f5aa015" providerId="ADAL" clId="{4550FFDE-B51C-4AD1-93EB-F80F0899276A}"/>
    <pc:docChg chg="custSel modSld">
      <pc:chgData name="Celia Roduner / Aurea" userId="6dd0f79c-a080-4dd2-a026-f0cc5f5aa015" providerId="ADAL" clId="{4550FFDE-B51C-4AD1-93EB-F80F0899276A}" dt="2025-11-05T09:34:55.836" v="303" actId="1076"/>
      <pc:docMkLst>
        <pc:docMk/>
      </pc:docMkLst>
      <pc:sldChg chg="modSp mod">
        <pc:chgData name="Celia Roduner / Aurea" userId="6dd0f79c-a080-4dd2-a026-f0cc5f5aa015" providerId="ADAL" clId="{4550FFDE-B51C-4AD1-93EB-F80F0899276A}" dt="2025-11-05T07:26:59.095" v="7" actId="20577"/>
        <pc:sldMkLst>
          <pc:docMk/>
          <pc:sldMk cId="1231703656" sldId="286"/>
        </pc:sldMkLst>
        <pc:spChg chg="mod">
          <ac:chgData name="Celia Roduner / Aurea" userId="6dd0f79c-a080-4dd2-a026-f0cc5f5aa015" providerId="ADAL" clId="{4550FFDE-B51C-4AD1-93EB-F80F0899276A}" dt="2025-11-05T07:26:59.095" v="7" actId="20577"/>
          <ac:spMkLst>
            <pc:docMk/>
            <pc:sldMk cId="1231703656" sldId="286"/>
            <ac:spMk id="7" creationId="{1C5F0118-8CF1-43CB-9536-251DCB3B7705}"/>
          </ac:spMkLst>
        </pc:spChg>
      </pc:sldChg>
      <pc:sldChg chg="modSp mod">
        <pc:chgData name="Celia Roduner / Aurea" userId="6dd0f79c-a080-4dd2-a026-f0cc5f5aa015" providerId="ADAL" clId="{4550FFDE-B51C-4AD1-93EB-F80F0899276A}" dt="2025-11-05T09:34:55.836" v="303" actId="1076"/>
        <pc:sldMkLst>
          <pc:docMk/>
          <pc:sldMk cId="816246283" sldId="302"/>
        </pc:sldMkLst>
        <pc:spChg chg="mod">
          <ac:chgData name="Celia Roduner / Aurea" userId="6dd0f79c-a080-4dd2-a026-f0cc5f5aa015" providerId="ADAL" clId="{4550FFDE-B51C-4AD1-93EB-F80F0899276A}" dt="2025-11-05T09:34:55.836" v="303" actId="1076"/>
          <ac:spMkLst>
            <pc:docMk/>
            <pc:sldMk cId="816246283" sldId="302"/>
            <ac:spMk id="5" creationId="{1600C562-9715-0DFE-83AC-0926B250AB21}"/>
          </ac:spMkLst>
        </pc:spChg>
        <pc:spChg chg="mod">
          <ac:chgData name="Celia Roduner / Aurea" userId="6dd0f79c-a080-4dd2-a026-f0cc5f5aa015" providerId="ADAL" clId="{4550FFDE-B51C-4AD1-93EB-F80F0899276A}" dt="2025-11-05T09:29:32.812" v="191" actId="20577"/>
          <ac:spMkLst>
            <pc:docMk/>
            <pc:sldMk cId="816246283" sldId="302"/>
            <ac:spMk id="9" creationId="{815BFC26-B7FD-2181-6481-B341A033C6BB}"/>
          </ac:spMkLst>
        </pc:spChg>
      </pc:sldChg>
      <pc:sldChg chg="modSp mod">
        <pc:chgData name="Celia Roduner / Aurea" userId="6dd0f79c-a080-4dd2-a026-f0cc5f5aa015" providerId="ADAL" clId="{4550FFDE-B51C-4AD1-93EB-F80F0899276A}" dt="2025-11-05T08:03:28.090" v="158" actId="313"/>
        <pc:sldMkLst>
          <pc:docMk/>
          <pc:sldMk cId="1705525634" sldId="305"/>
        </pc:sldMkLst>
        <pc:spChg chg="mod">
          <ac:chgData name="Celia Roduner / Aurea" userId="6dd0f79c-a080-4dd2-a026-f0cc5f5aa015" providerId="ADAL" clId="{4550FFDE-B51C-4AD1-93EB-F80F0899276A}" dt="2025-11-05T08:03:28.090" v="158" actId="313"/>
          <ac:spMkLst>
            <pc:docMk/>
            <pc:sldMk cId="1705525634" sldId="305"/>
            <ac:spMk id="20" creationId="{DF5103E7-8497-8639-B21F-33A6970B2A38}"/>
          </ac:spMkLst>
        </pc:spChg>
      </pc:sldChg>
      <pc:sldChg chg="modSp mod">
        <pc:chgData name="Celia Roduner / Aurea" userId="6dd0f79c-a080-4dd2-a026-f0cc5f5aa015" providerId="ADAL" clId="{4550FFDE-B51C-4AD1-93EB-F80F0899276A}" dt="2025-11-05T07:53:00.494" v="150" actId="13926"/>
        <pc:sldMkLst>
          <pc:docMk/>
          <pc:sldMk cId="3333567619" sldId="311"/>
        </pc:sldMkLst>
        <pc:spChg chg="mod">
          <ac:chgData name="Celia Roduner / Aurea" userId="6dd0f79c-a080-4dd2-a026-f0cc5f5aa015" providerId="ADAL" clId="{4550FFDE-B51C-4AD1-93EB-F80F0899276A}" dt="2025-11-05T07:52:56.449" v="149" actId="13926"/>
          <ac:spMkLst>
            <pc:docMk/>
            <pc:sldMk cId="3333567619" sldId="311"/>
            <ac:spMk id="2" creationId="{01B4C980-EB67-0470-8EEE-4E970B6898B1}"/>
          </ac:spMkLst>
        </pc:spChg>
        <pc:spChg chg="mod">
          <ac:chgData name="Celia Roduner / Aurea" userId="6dd0f79c-a080-4dd2-a026-f0cc5f5aa015" providerId="ADAL" clId="{4550FFDE-B51C-4AD1-93EB-F80F0899276A}" dt="2025-11-05T07:53:00.494" v="150" actId="13926"/>
          <ac:spMkLst>
            <pc:docMk/>
            <pc:sldMk cId="3333567619" sldId="311"/>
            <ac:spMk id="3" creationId="{274E6FB4-2B52-8A17-CB8D-77C9444124C8}"/>
          </ac:spMkLst>
        </pc:spChg>
      </pc:sldChg>
      <pc:sldChg chg="modSp mod">
        <pc:chgData name="Celia Roduner / Aurea" userId="6dd0f79c-a080-4dd2-a026-f0cc5f5aa015" providerId="ADAL" clId="{4550FFDE-B51C-4AD1-93EB-F80F0899276A}" dt="2025-11-05T08:02:46.905" v="154" actId="114"/>
        <pc:sldMkLst>
          <pc:docMk/>
          <pc:sldMk cId="2625223811" sldId="313"/>
        </pc:sldMkLst>
        <pc:spChg chg="mod">
          <ac:chgData name="Celia Roduner / Aurea" userId="6dd0f79c-a080-4dd2-a026-f0cc5f5aa015" providerId="ADAL" clId="{4550FFDE-B51C-4AD1-93EB-F80F0899276A}" dt="2025-11-05T07:37:00.383" v="34" actId="13926"/>
          <ac:spMkLst>
            <pc:docMk/>
            <pc:sldMk cId="2625223811" sldId="313"/>
            <ac:spMk id="2" creationId="{44B516B5-37C8-BF96-2C72-453B24808BF0}"/>
          </ac:spMkLst>
        </pc:spChg>
        <pc:spChg chg="mod">
          <ac:chgData name="Celia Roduner / Aurea" userId="6dd0f79c-a080-4dd2-a026-f0cc5f5aa015" providerId="ADAL" clId="{4550FFDE-B51C-4AD1-93EB-F80F0899276A}" dt="2025-11-05T08:02:46.905" v="154" actId="114"/>
          <ac:spMkLst>
            <pc:docMk/>
            <pc:sldMk cId="2625223811" sldId="313"/>
            <ac:spMk id="8" creationId="{B7E8997D-AF1D-D1E3-E8E5-A688056454A9}"/>
          </ac:spMkLst>
        </pc:spChg>
      </pc:sldChg>
      <pc:sldChg chg="modSp mod">
        <pc:chgData name="Celia Roduner / Aurea" userId="6dd0f79c-a080-4dd2-a026-f0cc5f5aa015" providerId="ADAL" clId="{4550FFDE-B51C-4AD1-93EB-F80F0899276A}" dt="2025-11-05T07:45:40.367" v="85" actId="114"/>
        <pc:sldMkLst>
          <pc:docMk/>
          <pc:sldMk cId="1204839821" sldId="314"/>
        </pc:sldMkLst>
        <pc:spChg chg="mod">
          <ac:chgData name="Celia Roduner / Aurea" userId="6dd0f79c-a080-4dd2-a026-f0cc5f5aa015" providerId="ADAL" clId="{4550FFDE-B51C-4AD1-93EB-F80F0899276A}" dt="2025-11-05T07:45:40.367" v="85" actId="114"/>
          <ac:spMkLst>
            <pc:docMk/>
            <pc:sldMk cId="1204839821" sldId="314"/>
            <ac:spMk id="3" creationId="{3AD7A279-0EA3-FCC0-B7AF-9E9B46F11350}"/>
          </ac:spMkLst>
        </pc:spChg>
        <pc:spChg chg="mod">
          <ac:chgData name="Celia Roduner / Aurea" userId="6dd0f79c-a080-4dd2-a026-f0cc5f5aa015" providerId="ADAL" clId="{4550FFDE-B51C-4AD1-93EB-F80F0899276A}" dt="2025-11-05T07:44:43.012" v="48" actId="27636"/>
          <ac:spMkLst>
            <pc:docMk/>
            <pc:sldMk cId="1204839821" sldId="314"/>
            <ac:spMk id="9" creationId="{E4A813C7-7CCF-99B1-5763-56E69777D0DC}"/>
          </ac:spMkLst>
        </pc:spChg>
      </pc:sldChg>
      <pc:sldChg chg="modSp mod">
        <pc:chgData name="Celia Roduner / Aurea" userId="6dd0f79c-a080-4dd2-a026-f0cc5f5aa015" providerId="ADAL" clId="{4550FFDE-B51C-4AD1-93EB-F80F0899276A}" dt="2025-11-05T08:02:54.266" v="155" actId="13926"/>
        <pc:sldMkLst>
          <pc:docMk/>
          <pc:sldMk cId="1637432519" sldId="315"/>
        </pc:sldMkLst>
        <pc:spChg chg="mod">
          <ac:chgData name="Celia Roduner / Aurea" userId="6dd0f79c-a080-4dd2-a026-f0cc5f5aa015" providerId="ADAL" clId="{4550FFDE-B51C-4AD1-93EB-F80F0899276A}" dt="2025-11-05T07:48:44.006" v="98" actId="13926"/>
          <ac:spMkLst>
            <pc:docMk/>
            <pc:sldMk cId="1637432519" sldId="315"/>
            <ac:spMk id="9" creationId="{628A4E05-4EC9-D319-B9E3-EFB76CD75F7C}"/>
          </ac:spMkLst>
        </pc:spChg>
        <pc:spChg chg="mod">
          <ac:chgData name="Celia Roduner / Aurea" userId="6dd0f79c-a080-4dd2-a026-f0cc5f5aa015" providerId="ADAL" clId="{4550FFDE-B51C-4AD1-93EB-F80F0899276A}" dt="2025-11-05T08:02:54.266" v="155" actId="13926"/>
          <ac:spMkLst>
            <pc:docMk/>
            <pc:sldMk cId="1637432519" sldId="315"/>
            <ac:spMk id="10" creationId="{5B887C8E-E1D6-860C-6B4E-3AE3C494802E}"/>
          </ac:spMkLst>
        </pc:spChg>
      </pc:sldChg>
    </pc:docChg>
  </pc:docChgLst>
  <pc:docChgLst>
    <pc:chgData name="Sabrina Bosshard / Circonflexe" userId="c444e305-e499-476e-ad13-1ebca67bb50b" providerId="ADAL" clId="{21C854DE-8EE7-40B5-A654-3BDB0D373205}"/>
    <pc:docChg chg="custSel addSld delSld modSld sldOrd">
      <pc:chgData name="Sabrina Bosshard / Circonflexe" userId="c444e305-e499-476e-ad13-1ebca67bb50b" providerId="ADAL" clId="{21C854DE-8EE7-40B5-A654-3BDB0D373205}" dt="2025-10-20T09:28:42.977" v="185" actId="478"/>
      <pc:docMkLst>
        <pc:docMk/>
      </pc:docMkLst>
      <pc:sldChg chg="modSp mod">
        <pc:chgData name="Sabrina Bosshard / Circonflexe" userId="c444e305-e499-476e-ad13-1ebca67bb50b" providerId="ADAL" clId="{21C854DE-8EE7-40B5-A654-3BDB0D373205}" dt="2025-10-20T09:14:12.107" v="8" actId="20577"/>
        <pc:sldMkLst>
          <pc:docMk/>
          <pc:sldMk cId="1231703656" sldId="286"/>
        </pc:sldMkLst>
        <pc:spChg chg="mod">
          <ac:chgData name="Sabrina Bosshard / Circonflexe" userId="c444e305-e499-476e-ad13-1ebca67bb50b" providerId="ADAL" clId="{21C854DE-8EE7-40B5-A654-3BDB0D373205}" dt="2025-10-20T09:14:12.107" v="8" actId="20577"/>
          <ac:spMkLst>
            <pc:docMk/>
            <pc:sldMk cId="1231703656" sldId="286"/>
            <ac:spMk id="7" creationId="{1C5F0118-8CF1-43CB-9536-251DCB3B7705}"/>
          </ac:spMkLst>
        </pc:spChg>
      </pc:sldChg>
      <pc:sldChg chg="addSp delSp modSp mod modClrScheme chgLayout">
        <pc:chgData name="Sabrina Bosshard / Circonflexe" userId="c444e305-e499-476e-ad13-1ebca67bb50b" providerId="ADAL" clId="{21C854DE-8EE7-40B5-A654-3BDB0D373205}" dt="2025-10-20T09:28:26.947" v="183" actId="478"/>
        <pc:sldMkLst>
          <pc:docMk/>
          <pc:sldMk cId="4119114465" sldId="293"/>
        </pc:sldMkLst>
        <pc:spChg chg="mod ord">
          <ac:chgData name="Sabrina Bosshard / Circonflexe" userId="c444e305-e499-476e-ad13-1ebca67bb50b" providerId="ADAL" clId="{21C854DE-8EE7-40B5-A654-3BDB0D373205}" dt="2025-10-20T09:28:22.007" v="182" actId="700"/>
          <ac:spMkLst>
            <pc:docMk/>
            <pc:sldMk cId="4119114465" sldId="293"/>
            <ac:spMk id="2" creationId="{D9EEA68E-4CF3-AB8E-6FC2-14A37EF0CEF2}"/>
          </ac:spMkLst>
        </pc:spChg>
        <pc:spChg chg="mod ord">
          <ac:chgData name="Sabrina Bosshard / Circonflexe" userId="c444e305-e499-476e-ad13-1ebca67bb50b" providerId="ADAL" clId="{21C854DE-8EE7-40B5-A654-3BDB0D373205}" dt="2025-10-20T09:28:22.007" v="182" actId="700"/>
          <ac:spMkLst>
            <pc:docMk/>
            <pc:sldMk cId="4119114465" sldId="293"/>
            <ac:spMk id="3" creationId="{C09DED88-B386-762E-59BD-6B974F88D4EC}"/>
          </ac:spMkLst>
        </pc:spChg>
        <pc:spChg chg="add mod ord">
          <ac:chgData name="Sabrina Bosshard / Circonflexe" userId="c444e305-e499-476e-ad13-1ebca67bb50b" providerId="ADAL" clId="{21C854DE-8EE7-40B5-A654-3BDB0D373205}" dt="2025-10-20T09:28:22.007" v="182" actId="700"/>
          <ac:spMkLst>
            <pc:docMk/>
            <pc:sldMk cId="4119114465" sldId="293"/>
            <ac:spMk id="4" creationId="{6F886AEC-9755-3A5E-F5AE-5C3FBFAD735B}"/>
          </ac:spMkLst>
        </pc:spChg>
        <pc:spChg chg="mod ord">
          <ac:chgData name="Sabrina Bosshard / Circonflexe" userId="c444e305-e499-476e-ad13-1ebca67bb50b" providerId="ADAL" clId="{21C854DE-8EE7-40B5-A654-3BDB0D373205}" dt="2025-10-20T09:28:22.007" v="182" actId="700"/>
          <ac:spMkLst>
            <pc:docMk/>
            <pc:sldMk cId="4119114465" sldId="293"/>
            <ac:spMk id="6" creationId="{69FCE255-FE2A-E800-D0D2-CDDA66D0EF83}"/>
          </ac:spMkLst>
        </pc:spChg>
        <pc:picChg chg="mod ord">
          <ac:chgData name="Sabrina Bosshard / Circonflexe" userId="c444e305-e499-476e-ad13-1ebca67bb50b" providerId="ADAL" clId="{21C854DE-8EE7-40B5-A654-3BDB0D373205}" dt="2025-10-20T09:28:22.007" v="182" actId="700"/>
          <ac:picMkLst>
            <pc:docMk/>
            <pc:sldMk cId="4119114465" sldId="293"/>
            <ac:picMk id="10" creationId="{D1F9149F-1559-B111-BF0C-F11CD129812B}"/>
          </ac:picMkLst>
        </pc:picChg>
      </pc:sldChg>
      <pc:sldChg chg="addSp modSp mod">
        <pc:chgData name="Sabrina Bosshard / Circonflexe" userId="c444e305-e499-476e-ad13-1ebca67bb50b" providerId="ADAL" clId="{21C854DE-8EE7-40B5-A654-3BDB0D373205}" dt="2025-10-20T09:14:49.174" v="14" actId="255"/>
        <pc:sldMkLst>
          <pc:docMk/>
          <pc:sldMk cId="816246283" sldId="302"/>
        </pc:sldMkLst>
        <pc:spChg chg="add mod">
          <ac:chgData name="Sabrina Bosshard / Circonflexe" userId="c444e305-e499-476e-ad13-1ebca67bb50b" providerId="ADAL" clId="{21C854DE-8EE7-40B5-A654-3BDB0D373205}" dt="2025-10-20T09:14:49.174" v="14" actId="255"/>
          <ac:spMkLst>
            <pc:docMk/>
            <pc:sldMk cId="816246283" sldId="302"/>
            <ac:spMk id="5" creationId="{1600C562-9715-0DFE-83AC-0926B250AB21}"/>
          </ac:spMkLst>
        </pc:spChg>
      </pc:sldChg>
      <pc:sldChg chg="addSp delSp modSp mod modCm">
        <pc:chgData name="Sabrina Bosshard / Circonflexe" userId="c444e305-e499-476e-ad13-1ebca67bb50b" providerId="ADAL" clId="{21C854DE-8EE7-40B5-A654-3BDB0D373205}" dt="2025-10-20T09:22:44.783" v="162" actId="14100"/>
        <pc:sldMkLst>
          <pc:docMk/>
          <pc:sldMk cId="3232746926" sldId="309"/>
        </pc:sldMkLst>
        <pc:spChg chg="mod">
          <ac:chgData name="Sabrina Bosshard / Circonflexe" userId="c444e305-e499-476e-ad13-1ebca67bb50b" providerId="ADAL" clId="{21C854DE-8EE7-40B5-A654-3BDB0D373205}" dt="2025-10-20T09:22:37.585" v="160" actId="14100"/>
          <ac:spMkLst>
            <pc:docMk/>
            <pc:sldMk cId="3232746926" sldId="309"/>
            <ac:spMk id="2" creationId="{449FF509-4395-2EDF-1E25-219E91FAD29F}"/>
          </ac:spMkLst>
        </pc:spChg>
        <pc:spChg chg="mod">
          <ac:chgData name="Sabrina Bosshard / Circonflexe" userId="c444e305-e499-476e-ad13-1ebca67bb50b" providerId="ADAL" clId="{21C854DE-8EE7-40B5-A654-3BDB0D373205}" dt="2025-10-20T09:19:46.155" v="46" actId="13926"/>
          <ac:spMkLst>
            <pc:docMk/>
            <pc:sldMk cId="3232746926" sldId="309"/>
            <ac:spMk id="3" creationId="{229957E9-428F-C20B-89BC-FC794B50B9FE}"/>
          </ac:spMkLst>
        </pc:spChg>
        <pc:spChg chg="mod">
          <ac:chgData name="Sabrina Bosshard / Circonflexe" userId="c444e305-e499-476e-ad13-1ebca67bb50b" providerId="ADAL" clId="{21C854DE-8EE7-40B5-A654-3BDB0D373205}" dt="2025-10-20T09:22:44.783" v="162" actId="14100"/>
          <ac:spMkLst>
            <pc:docMk/>
            <pc:sldMk cId="3232746926" sldId="309"/>
            <ac:spMk id="11" creationId="{66C68E58-38DE-BB84-5CFB-9F697B70990F}"/>
          </ac:spMkLst>
        </pc:spChg>
        <pc:picChg chg="mod">
          <ac:chgData name="Sabrina Bosshard / Circonflexe" userId="c444e305-e499-476e-ad13-1ebca67bb50b" providerId="ADAL" clId="{21C854DE-8EE7-40B5-A654-3BDB0D373205}" dt="2025-10-20T09:20:01.818" v="48" actId="1076"/>
          <ac:picMkLst>
            <pc:docMk/>
            <pc:sldMk cId="3232746926" sldId="309"/>
            <ac:picMk id="7" creationId="{0B646833-C54F-B8B0-A7F3-CED22A437379}"/>
          </ac:picMkLst>
        </pc:picChg>
        <pc:picChg chg="add mod">
          <ac:chgData name="Sabrina Bosshard / Circonflexe" userId="c444e305-e499-476e-ad13-1ebca67bb50b" providerId="ADAL" clId="{21C854DE-8EE7-40B5-A654-3BDB0D373205}" dt="2025-10-20T09:22:24.265" v="148" actId="1076"/>
          <ac:picMkLst>
            <pc:docMk/>
            <pc:sldMk cId="3232746926" sldId="309"/>
            <ac:picMk id="8" creationId="{08F0789A-7AF2-BC4E-5203-555EB4F7A795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abrina Bosshard / Circonflexe" userId="c444e305-e499-476e-ad13-1ebca67bb50b" providerId="ADAL" clId="{21C854DE-8EE7-40B5-A654-3BDB0D373205}" dt="2025-10-20T09:19:39.246" v="45" actId="20577"/>
              <pc2:cmMkLst xmlns:pc2="http://schemas.microsoft.com/office/powerpoint/2019/9/main/command">
                <pc:docMk/>
                <pc:sldMk cId="3232746926" sldId="309"/>
                <pc2:cmMk id="{20C8EDED-5B4B-41DE-BDC3-8DB220C84A9B}"/>
              </pc2:cmMkLst>
            </pc226:cmChg>
          </p:ext>
        </pc:extLst>
      </pc:sldChg>
      <pc:sldChg chg="addSp delSp modSp mod ord modClrScheme chgLayout">
        <pc:chgData name="Sabrina Bosshard / Circonflexe" userId="c444e305-e499-476e-ad13-1ebca67bb50b" providerId="ADAL" clId="{21C854DE-8EE7-40B5-A654-3BDB0D373205}" dt="2025-10-20T09:28:42.977" v="185" actId="478"/>
        <pc:sldMkLst>
          <pc:docMk/>
          <pc:sldMk cId="1546994395" sldId="310"/>
        </pc:sldMkLst>
        <pc:spChg chg="mod ord">
          <ac:chgData name="Sabrina Bosshard / Circonflexe" userId="c444e305-e499-476e-ad13-1ebca67bb50b" providerId="ADAL" clId="{21C854DE-8EE7-40B5-A654-3BDB0D373205}" dt="2025-10-20T09:28:35.074" v="184" actId="700"/>
          <ac:spMkLst>
            <pc:docMk/>
            <pc:sldMk cId="1546994395" sldId="310"/>
            <ac:spMk id="2" creationId="{8CBFBC60-448C-7C97-0125-A033D71580CB}"/>
          </ac:spMkLst>
        </pc:spChg>
        <pc:spChg chg="add mod ord">
          <ac:chgData name="Sabrina Bosshard / Circonflexe" userId="c444e305-e499-476e-ad13-1ebca67bb50b" providerId="ADAL" clId="{21C854DE-8EE7-40B5-A654-3BDB0D373205}" dt="2025-10-20T09:28:35.074" v="184" actId="700"/>
          <ac:spMkLst>
            <pc:docMk/>
            <pc:sldMk cId="1546994395" sldId="310"/>
            <ac:spMk id="4" creationId="{1F8E3E19-35CE-6CAA-3349-9C54BE576651}"/>
          </ac:spMkLst>
        </pc:spChg>
        <pc:spChg chg="mod ord">
          <ac:chgData name="Sabrina Bosshard / Circonflexe" userId="c444e305-e499-476e-ad13-1ebca67bb50b" providerId="ADAL" clId="{21C854DE-8EE7-40B5-A654-3BDB0D373205}" dt="2025-10-20T09:28:35.074" v="184" actId="700"/>
          <ac:spMkLst>
            <pc:docMk/>
            <pc:sldMk cId="1546994395" sldId="310"/>
            <ac:spMk id="5" creationId="{31C74F05-D30B-83DB-BEF2-B90E55B652BE}"/>
          </ac:spMkLst>
        </pc:spChg>
        <pc:spChg chg="mod ord">
          <ac:chgData name="Sabrina Bosshard / Circonflexe" userId="c444e305-e499-476e-ad13-1ebca67bb50b" providerId="ADAL" clId="{21C854DE-8EE7-40B5-A654-3BDB0D373205}" dt="2025-10-20T09:28:35.074" v="184" actId="700"/>
          <ac:spMkLst>
            <pc:docMk/>
            <pc:sldMk cId="1546994395" sldId="310"/>
            <ac:spMk id="8" creationId="{05878E28-56CF-A20D-C9BB-E17A840F25CC}"/>
          </ac:spMkLst>
        </pc:spChg>
        <pc:picChg chg="mod ord">
          <ac:chgData name="Sabrina Bosshard / Circonflexe" userId="c444e305-e499-476e-ad13-1ebca67bb50b" providerId="ADAL" clId="{21C854DE-8EE7-40B5-A654-3BDB0D373205}" dt="2025-10-20T09:28:35.074" v="184" actId="700"/>
          <ac:picMkLst>
            <pc:docMk/>
            <pc:sldMk cId="1546994395" sldId="310"/>
            <ac:picMk id="10" creationId="{905BB327-E9E0-EA0A-FB05-54679B009D1A}"/>
          </ac:picMkLst>
        </pc:picChg>
      </pc:sldChg>
      <pc:sldChg chg="add">
        <pc:chgData name="Sabrina Bosshard / Circonflexe" userId="c444e305-e499-476e-ad13-1ebca67bb50b" providerId="ADAL" clId="{21C854DE-8EE7-40B5-A654-3BDB0D373205}" dt="2025-10-20T09:28:05.239" v="181"/>
        <pc:sldMkLst>
          <pc:docMk/>
          <pc:sldMk cId="3333567619" sldId="311"/>
        </pc:sldMkLst>
      </pc:sldChg>
      <pc:sldChg chg="modSp add mod ord">
        <pc:chgData name="Sabrina Bosshard / Circonflexe" userId="c444e305-e499-476e-ad13-1ebca67bb50b" providerId="ADAL" clId="{21C854DE-8EE7-40B5-A654-3BDB0D373205}" dt="2025-10-20T09:25:54.651" v="173" actId="113"/>
        <pc:sldMkLst>
          <pc:docMk/>
          <pc:sldMk cId="1221583319" sldId="312"/>
        </pc:sldMkLst>
        <pc:spChg chg="mod">
          <ac:chgData name="Sabrina Bosshard / Circonflexe" userId="c444e305-e499-476e-ad13-1ebca67bb50b" providerId="ADAL" clId="{21C854DE-8EE7-40B5-A654-3BDB0D373205}" dt="2025-10-20T09:25:14.777" v="169" actId="255"/>
          <ac:spMkLst>
            <pc:docMk/>
            <pc:sldMk cId="1221583319" sldId="312"/>
            <ac:spMk id="2" creationId="{3C6CF2A8-D30E-1B4D-5170-C3B2CEDCD74B}"/>
          </ac:spMkLst>
        </pc:spChg>
        <pc:spChg chg="mod">
          <ac:chgData name="Sabrina Bosshard / Circonflexe" userId="c444e305-e499-476e-ad13-1ebca67bb50b" providerId="ADAL" clId="{21C854DE-8EE7-40B5-A654-3BDB0D373205}" dt="2025-10-20T09:25:54.651" v="173" actId="113"/>
          <ac:spMkLst>
            <pc:docMk/>
            <pc:sldMk cId="1221583319" sldId="312"/>
            <ac:spMk id="8" creationId="{2C3231B4-687B-2E99-8A1A-66F8C9BDA7F4}"/>
          </ac:spMkLst>
        </pc:spChg>
      </pc:sldChg>
      <pc:sldChg chg="add">
        <pc:chgData name="Sabrina Bosshard / Circonflexe" userId="c444e305-e499-476e-ad13-1ebca67bb50b" providerId="ADAL" clId="{21C854DE-8EE7-40B5-A654-3BDB0D373205}" dt="2025-10-20T09:27:21.688" v="174"/>
        <pc:sldMkLst>
          <pc:docMk/>
          <pc:sldMk cId="2625223811" sldId="313"/>
        </pc:sldMkLst>
      </pc:sldChg>
      <pc:sldChg chg="add">
        <pc:chgData name="Sabrina Bosshard / Circonflexe" userId="c444e305-e499-476e-ad13-1ebca67bb50b" providerId="ADAL" clId="{21C854DE-8EE7-40B5-A654-3BDB0D373205}" dt="2025-10-20T09:27:28.457" v="175"/>
        <pc:sldMkLst>
          <pc:docMk/>
          <pc:sldMk cId="1204839821" sldId="314"/>
        </pc:sldMkLst>
      </pc:sldChg>
      <pc:sldChg chg="add">
        <pc:chgData name="Sabrina Bosshard / Circonflexe" userId="c444e305-e499-476e-ad13-1ebca67bb50b" providerId="ADAL" clId="{21C854DE-8EE7-40B5-A654-3BDB0D373205}" dt="2025-10-20T09:27:46.778" v="178"/>
        <pc:sldMkLst>
          <pc:docMk/>
          <pc:sldMk cId="1637432519" sldId="315"/>
        </pc:sldMkLst>
      </pc:sldChg>
    </pc:docChg>
  </pc:docChgLst>
</pc:chgInfo>
</file>

<file path=ppt/comments/modernComment_136_5C3542D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3CB0548-C479-423C-8A1B-6D6AA30A97B4}" authorId="{B25BD2AD-2BCC-D62F-77E8-3D03573045D9}" status="resolved" created="2024-10-23T07:01:38.349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546994395" sldId="310"/>
      <ac:spMk id="2" creationId="{8CBFBC60-448C-7C97-0125-A033D71580CB}"/>
      <ac:txMk cp="0" len="1">
        <ac:context len="50" hash="792531908"/>
      </ac:txMk>
    </ac:txMkLst>
    <p188:pos x="5353547" y="366865"/>
    <p188:txBody>
      <a:bodyPr/>
      <a:lstStyle/>
      <a:p>
        <a:r>
          <a:rPr lang="de-CH"/>
          <a:t>En français:
https://tool.jeunesseetsport.ch/modules/642ab9e9cfea1012bd581b52?lang=fr
</a:t>
        </a:r>
      </a:p>
    </p188:txBody>
  </p188:cm>
  <p188:cm id="{5EB22BF4-B7E4-40BC-A78E-46EFC3B0CBDA}" authorId="{B25BD2AD-2BCC-D62F-77E8-3D03573045D9}" status="resolved" created="2024-10-23T07:02:18.186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546994395" sldId="310"/>
      <ac:spMk id="8" creationId="{05878E28-56CF-A20D-C9BB-E17A840F25CC}"/>
      <ac:txMk cp="0" len="163">
        <ac:context len="623" hash="1480339705"/>
      </ac:txMk>
    </ac:txMkLst>
    <p188:pos x="5130027" y="159600"/>
    <p188:txBody>
      <a:bodyPr/>
      <a:lstStyle/>
      <a:p>
        <a:r>
          <a:rPr lang="de-CH"/>
          <a:t>Aus dem F-Lernbaustein:
Qui n’a jamais vécu des moments magiques autour d’un feu de camp, partagé des expériences inédites en groupe ou participé à des jeux excitants dans la nature?</a:t>
        </a:r>
      </a:p>
    </p188:txBody>
  </p188:cm>
  <p188:cm id="{E01A6FB9-89DB-4F76-A56B-4A7E62702018}" authorId="{B25BD2AD-2BCC-D62F-77E8-3D03573045D9}" status="resolved" created="2024-10-23T07:03:00.367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546994395" sldId="310"/>
      <ac:spMk id="8" creationId="{05878E28-56CF-A20D-C9BB-E17A840F25CC}"/>
      <ac:txMk cp="528" len="1">
        <ac:context len="623" hash="1480339705"/>
      </ac:txMk>
    </ac:txMkLst>
    <p188:pos x="5055520" y="3173733"/>
    <p188:txBody>
      <a:bodyPr/>
      <a:lstStyle/>
      <a:p>
        <a:r>
          <a:rPr lang="de-CH"/>
          <a:t>En français:
https://www.mobilesport.ch/aktuell/camps-js-planifier-un-camp-etape-par-etape/ </a:t>
        </a:r>
      </a:p>
    </p188:txBody>
  </p188:cm>
  <p188:cm id="{208A68C9-8B27-4B6C-B838-B378A7281516}" authorId="{B25BD2AD-2BCC-D62F-77E8-3D03573045D9}" status="resolved" created="2024-10-23T07:03:52.754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546994395" sldId="310"/>
      <ac:spMk id="8" creationId="{05878E28-56CF-A20D-C9BB-E17A840F25CC}"/>
    </ac:deMkLst>
    <p188:txBody>
      <a:bodyPr/>
      <a:lstStyle/>
      <a:p>
        <a:r>
          <a:rPr lang="de-CH"/>
          <a:t>https://pfadi.swiss/fr/activites-scoutes/experiences-camp/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76672" y="229395"/>
            <a:ext cx="4320480" cy="310159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/>
            </a:lvl1pPr>
          </a:lstStyle>
          <a:p>
            <a:r>
              <a:rPr lang="de-CH" sz="900"/>
              <a:t>Kopfzeilentext</a:t>
            </a:r>
            <a:endParaRPr lang="de-CH" sz="90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137720" y="229395"/>
            <a:ext cx="1243608" cy="310159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1200"/>
            </a:lvl1pPr>
          </a:lstStyle>
          <a:p>
            <a:fld id="{EEC665CA-D682-48EC-95D2-126FD6449D65}" type="datetime1">
              <a:rPr lang="de-CH" sz="900" smtClean="0"/>
              <a:t>05.11.2025</a:t>
            </a:fld>
            <a:endParaRPr lang="de-CH" sz="9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76672" y="8489144"/>
            <a:ext cx="4320480" cy="33133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200"/>
            </a:lvl1pPr>
          </a:lstStyle>
          <a:p>
            <a:r>
              <a:rPr lang="de-CH" sz="900"/>
              <a:t>Fusszeilentext</a:t>
            </a:r>
            <a:endParaRPr lang="de-CH" sz="9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137720" y="8489146"/>
            <a:ext cx="1243608" cy="331329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/>
            </a:lvl1pPr>
          </a:lstStyle>
          <a:p>
            <a:fld id="{2CEDAA2C-602C-494B-9BFF-F0D7FF14E319}" type="slidenum">
              <a:rPr lang="de-CH" sz="900" smtClean="0"/>
              <a:t>‹Nr.›</a:t>
            </a:fld>
            <a:endParaRPr lang="de-CH" sz="900" dirty="0"/>
          </a:p>
        </p:txBody>
      </p:sp>
    </p:spTree>
    <p:extLst>
      <p:ext uri="{BB962C8B-B14F-4D97-AF65-F5344CB8AC3E}">
        <p14:creationId xmlns:p14="http://schemas.microsoft.com/office/powerpoint/2010/main" val="16250026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bildplatzhalter 11"/>
          <p:cNvSpPr>
            <a:spLocks noGrp="1" noRot="1" noChangeAspect="1"/>
          </p:cNvSpPr>
          <p:nvPr>
            <p:ph type="sldImg" idx="2"/>
          </p:nvPr>
        </p:nvSpPr>
        <p:spPr>
          <a:xfrm>
            <a:off x="764704" y="899592"/>
            <a:ext cx="5560412" cy="3127732"/>
          </a:xfrm>
          <a:prstGeom prst="rect">
            <a:avLst/>
          </a:prstGeom>
          <a:noFill/>
          <a:ln w="3175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4"/>
          </p:nvPr>
        </p:nvSpPr>
        <p:spPr>
          <a:xfrm>
            <a:off x="775244" y="8712000"/>
            <a:ext cx="2230428" cy="179512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900"/>
            </a:lvl1pPr>
          </a:lstStyle>
          <a:p>
            <a:r>
              <a:rPr lang="de-CH" dirty="0"/>
              <a:t>Fusszeilentext</a:t>
            </a:r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5"/>
          </p:nvPr>
        </p:nvSpPr>
        <p:spPr>
          <a:xfrm>
            <a:off x="5462663" y="8712000"/>
            <a:ext cx="871173" cy="179512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900"/>
            </a:lvl1pPr>
          </a:lstStyle>
          <a:p>
            <a:fld id="{83C81C81-E364-4366-A610-2DB15FF98538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6" name="Notizenplatzhalter 15"/>
          <p:cNvSpPr>
            <a:spLocks noGrp="1"/>
          </p:cNvSpPr>
          <p:nvPr>
            <p:ph type="body" sz="quarter" idx="3"/>
          </p:nvPr>
        </p:nvSpPr>
        <p:spPr>
          <a:xfrm>
            <a:off x="773424" y="4283968"/>
            <a:ext cx="5560412" cy="4248472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7" name="Datumsplatzhalter 16"/>
          <p:cNvSpPr>
            <a:spLocks noGrp="1"/>
          </p:cNvSpPr>
          <p:nvPr>
            <p:ph type="dt" idx="1"/>
          </p:nvPr>
        </p:nvSpPr>
        <p:spPr>
          <a:xfrm>
            <a:off x="4229809" y="425838"/>
            <a:ext cx="2095308" cy="185722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900"/>
            </a:lvl1pPr>
          </a:lstStyle>
          <a:p>
            <a:fld id="{A17AAF7D-4283-4014-80F4-26E915FEACF8}" type="datetime1">
              <a:rPr lang="de-CH" smtClean="0"/>
              <a:t>05.11.2025</a:t>
            </a:fld>
            <a:endParaRPr lang="de-CH" dirty="0"/>
          </a:p>
        </p:txBody>
      </p:sp>
      <p:sp>
        <p:nvSpPr>
          <p:cNvPr id="18" name="Kopfzeilenplatzhalter 17"/>
          <p:cNvSpPr>
            <a:spLocks noGrp="1"/>
          </p:cNvSpPr>
          <p:nvPr>
            <p:ph type="hdr" sz="quarter"/>
          </p:nvPr>
        </p:nvSpPr>
        <p:spPr>
          <a:xfrm>
            <a:off x="764704" y="432000"/>
            <a:ext cx="3249080" cy="179560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900"/>
            </a:lvl1pPr>
          </a:lstStyle>
          <a:p>
            <a:r>
              <a:rPr lang="de-CH"/>
              <a:t>Kopfzeilentext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170970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spcAft>
        <a:spcPts val="60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177800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357188" indent="-17938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534988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720725" indent="-18573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65175" y="900113"/>
            <a:ext cx="5559425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63205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65175" y="900113"/>
            <a:ext cx="5559425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95591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65175" y="900113"/>
            <a:ext cx="5559425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4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129010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65175" y="900113"/>
            <a:ext cx="5559425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6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559559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65175" y="900113"/>
            <a:ext cx="5559425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226393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65175" y="900113"/>
            <a:ext cx="5559425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>
                <a:solidFill>
                  <a:schemeClr val="accent2"/>
                </a:solidFill>
              </a:rPr>
              <a:t>Login </a:t>
            </a:r>
            <a:r>
              <a:rPr lang="de-DE" b="1" dirty="0" err="1">
                <a:solidFill>
                  <a:schemeClr val="accent2"/>
                </a:solidFill>
              </a:rPr>
              <a:t>pour</a:t>
            </a:r>
            <a:r>
              <a:rPr lang="de-DE" b="1" dirty="0">
                <a:solidFill>
                  <a:schemeClr val="accent2"/>
                </a:solidFill>
              </a:rPr>
              <a:t> </a:t>
            </a:r>
            <a:r>
              <a:rPr lang="de-DE" b="1" dirty="0" err="1">
                <a:solidFill>
                  <a:schemeClr val="accent2"/>
                </a:solidFill>
              </a:rPr>
              <a:t>expert</a:t>
            </a:r>
            <a:r>
              <a:rPr lang="de-DE" b="1" dirty="0" err="1"/>
              <a:t>·e·s</a:t>
            </a:r>
            <a:r>
              <a:rPr lang="de-DE" b="1" dirty="0"/>
              <a:t> </a:t>
            </a:r>
            <a:r>
              <a:rPr lang="de-DE" b="1" dirty="0">
                <a:solidFill>
                  <a:schemeClr val="accent2"/>
                </a:solidFill>
              </a:rPr>
              <a:t>: https://www.extranet.jugendundsport.ch/</a:t>
            </a:r>
          </a:p>
          <a:p>
            <a:r>
              <a:rPr lang="de-DE" b="1" dirty="0" err="1">
                <a:solidFill>
                  <a:schemeClr val="accent2"/>
                </a:solidFill>
              </a:rPr>
              <a:t>utilisateur</a:t>
            </a:r>
            <a:r>
              <a:rPr lang="de-DE" b="1" dirty="0">
                <a:solidFill>
                  <a:schemeClr val="accent2"/>
                </a:solidFill>
              </a:rPr>
              <a:t>: </a:t>
            </a:r>
            <a:r>
              <a:rPr lang="de-DE" b="1" dirty="0" err="1">
                <a:solidFill>
                  <a:schemeClr val="accent2"/>
                </a:solidFill>
              </a:rPr>
              <a:t>js_cug_expert</a:t>
            </a:r>
            <a:r>
              <a:rPr lang="de-DE" b="1" dirty="0">
                <a:solidFill>
                  <a:schemeClr val="accent2"/>
                </a:solidFill>
              </a:rPr>
              <a:t> / </a:t>
            </a:r>
            <a:r>
              <a:rPr lang="de-DE" b="1" dirty="0" err="1">
                <a:solidFill>
                  <a:schemeClr val="accent2"/>
                </a:solidFill>
              </a:rPr>
              <a:t>mot</a:t>
            </a:r>
            <a:r>
              <a:rPr lang="de-DE" b="1" dirty="0">
                <a:solidFill>
                  <a:schemeClr val="accent2"/>
                </a:solidFill>
              </a:rPr>
              <a:t> de passe : Expert_01</a:t>
            </a:r>
            <a:endParaRPr lang="de-CH" b="1" dirty="0">
              <a:solidFill>
                <a:schemeClr val="accent2"/>
              </a:solidFill>
            </a:endParaRP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30849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Text, Schiefertafel enthält.&#10;&#10;Automatisch generierte Beschreibung">
            <a:extLst>
              <a:ext uri="{FF2B5EF4-FFF2-40B4-BE49-F238E27FC236}">
                <a16:creationId xmlns:a16="http://schemas.microsoft.com/office/drawing/2014/main" id="{20464E0D-AD52-4D7B-A750-25F9785A8B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" y="0"/>
            <a:ext cx="12190615" cy="6858000"/>
          </a:xfrm>
          <a:prstGeom prst="rect">
            <a:avLst/>
          </a:prstGeom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2D3C48-FDED-470C-908E-96B5A0DDFD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2126688" y="16768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3D4A7C4B-E426-4241-A51D-6894959551F8}" type="datetime1">
              <a:rPr lang="de-CH" smtClean="0"/>
              <a:pPr/>
              <a:t>05.11.2025</a:t>
            </a:fld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8B2F51-FE27-4B05-A169-62F7E9E34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2126688" y="16768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de-CH"/>
              <a:t>Fusszeile (Ändern über «Einfügen &gt; Kopf- und Fusszeile»)</a:t>
            </a:r>
            <a:endParaRPr lang="de-CH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D7C1A0D-0D46-4AD6-A4E0-C34A72CE2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5400000">
            <a:off x="12126688" y="16768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F5BBB02B-B220-423D-8107-8951CF70CE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7356" y="2528901"/>
            <a:ext cx="9507488" cy="1532932"/>
          </a:xfrm>
        </p:spPr>
        <p:txBody>
          <a:bodyPr anchor="b"/>
          <a:lstStyle>
            <a:lvl1pPr>
              <a:defRPr sz="5500" spc="17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Haupttitel</a:t>
            </a:r>
            <a:endParaRPr lang="de-CH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C7652F1-17FD-4967-A1B4-ED4923BFD6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800" y="626400"/>
            <a:ext cx="2862000" cy="992894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760980" y="4206270"/>
            <a:ext cx="9496244" cy="1202950"/>
          </a:xfrm>
        </p:spPr>
        <p:txBody>
          <a:bodyPr/>
          <a:lstStyle>
            <a:lvl1pPr marL="0" indent="0" algn="l">
              <a:buNone/>
              <a:defRPr sz="2500" cap="all" spc="14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Formatvorlage</a:t>
            </a:r>
            <a:r>
              <a:rPr lang="de-DE" dirty="0"/>
              <a:t> des Untertitelmasters durch Klicken bearbeiten</a:t>
            </a:r>
            <a:endParaRPr lang="de-CH" dirty="0"/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C650E348-91E5-40AB-9978-EC921A3A50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0980" y="5587263"/>
            <a:ext cx="6551612" cy="6064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DBC220BC-1154-4D6D-BC9D-264F55284EEE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 dirty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</p:spTree>
    <p:extLst>
      <p:ext uri="{BB962C8B-B14F-4D97-AF65-F5344CB8AC3E}">
        <p14:creationId xmlns:p14="http://schemas.microsoft.com/office/powerpoint/2010/main" val="3891886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846EAAB-E9CC-4FBB-A777-DFD68618E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490A60D-3123-4534-B4E1-1B214E402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Fusszeile (Ändern über «Einfügen &gt; Kopf- und Fusszeile»)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CA66DD1-3165-483D-99FB-202ADC04E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A066F104-B261-4EA2-97DC-5AEB3026C6B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lIns="0" tIns="720000" bIns="5364000" anchor="ctr">
            <a:noAutofit/>
          </a:bodyPr>
          <a:lstStyle>
            <a:lvl1pPr algn="ctr">
              <a:defRPr sz="1200"/>
            </a:lvl1pPr>
          </a:lstStyle>
          <a:p>
            <a:r>
              <a:rPr lang="de-CH" dirty="0"/>
              <a:t>Bild per «Drag &amp; Drop» einfügen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0B1F295B-FDA9-499A-98E4-07EDB98CBF4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464516"/>
            <a:ext cx="8388000" cy="6393041"/>
          </a:xfrm>
          <a:custGeom>
            <a:avLst/>
            <a:gdLst>
              <a:gd name="connsiteX0" fmla="*/ 1567748 w 8388000"/>
              <a:gd name="connsiteY0" fmla="*/ 0 h 6393041"/>
              <a:gd name="connsiteX1" fmla="*/ 8388000 w 8388000"/>
              <a:gd name="connsiteY1" fmla="*/ 4943908 h 6393041"/>
              <a:gd name="connsiteX2" fmla="*/ 8113609 w 8388000"/>
              <a:gd name="connsiteY2" fmla="*/ 6393041 h 6393041"/>
              <a:gd name="connsiteX3" fmla="*/ 0 w 8388000"/>
              <a:gd name="connsiteY3" fmla="*/ 6392565 h 6393041"/>
              <a:gd name="connsiteX4" fmla="*/ 0 w 8388000"/>
              <a:gd name="connsiteY4" fmla="*/ 4996274 h 6393041"/>
              <a:gd name="connsiteX5" fmla="*/ 0 w 8388000"/>
              <a:gd name="connsiteY5" fmla="*/ 3904663 h 6393041"/>
              <a:gd name="connsiteX6" fmla="*/ 1567748 w 8388000"/>
              <a:gd name="connsiteY6" fmla="*/ 0 h 6393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88000" h="6393041">
                <a:moveTo>
                  <a:pt x="1567748" y="0"/>
                </a:moveTo>
                <a:cubicBezTo>
                  <a:pt x="4656560" y="911659"/>
                  <a:pt x="7641522" y="3881812"/>
                  <a:pt x="8388000" y="4943908"/>
                </a:cubicBezTo>
                <a:cubicBezTo>
                  <a:pt x="8345127" y="5310476"/>
                  <a:pt x="8247946" y="5823671"/>
                  <a:pt x="8113609" y="6393041"/>
                </a:cubicBezTo>
                <a:lnTo>
                  <a:pt x="0" y="6392565"/>
                </a:lnTo>
                <a:lnTo>
                  <a:pt x="0" y="4996274"/>
                </a:lnTo>
                <a:lnTo>
                  <a:pt x="0" y="3904663"/>
                </a:lnTo>
                <a:cubicBezTo>
                  <a:pt x="357757" y="2462671"/>
                  <a:pt x="915592" y="1127316"/>
                  <a:pt x="1567748" y="0"/>
                </a:cubicBezTo>
                <a:close/>
              </a:path>
            </a:pathLst>
          </a:custGeom>
          <a:solidFill>
            <a:schemeClr val="accent1">
              <a:alpha val="75000"/>
            </a:schemeClr>
          </a:solidFill>
        </p:spPr>
        <p:txBody>
          <a:bodyPr wrap="square" lIns="756000" tIns="2088000" anchor="ctr">
            <a:noAutofit/>
          </a:bodyPr>
          <a:lstStyle>
            <a:lvl1pPr>
              <a:defRPr sz="5500" b="1" cap="all" spc="180" baseline="0">
                <a:solidFill>
                  <a:schemeClr val="bg1"/>
                </a:solidFill>
              </a:defRPr>
            </a:lvl1pPr>
            <a:lvl2pPr>
              <a:defRPr sz="6000" b="1">
                <a:solidFill>
                  <a:schemeClr val="bg1"/>
                </a:solidFill>
              </a:defRPr>
            </a:lvl2pPr>
            <a:lvl3pPr>
              <a:defRPr sz="6000" b="1">
                <a:solidFill>
                  <a:schemeClr val="bg1"/>
                </a:solidFill>
              </a:defRPr>
            </a:lvl3pPr>
            <a:lvl4pPr>
              <a:defRPr sz="6000" b="1">
                <a:solidFill>
                  <a:schemeClr val="bg1"/>
                </a:solidFill>
              </a:defRPr>
            </a:lvl4pPr>
            <a:lvl5pPr>
              <a:defRPr sz="6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3" name="Textplatzhalter 22">
            <a:extLst>
              <a:ext uri="{FF2B5EF4-FFF2-40B4-BE49-F238E27FC236}">
                <a16:creationId xmlns:a16="http://schemas.microsoft.com/office/drawing/2014/main" id="{B2EE4EBF-2FC5-4BFE-A223-DE4B1743F5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680177" y="1"/>
            <a:ext cx="4506317" cy="2703277"/>
          </a:xfrm>
          <a:custGeom>
            <a:avLst/>
            <a:gdLst>
              <a:gd name="connsiteX0" fmla="*/ 0 w 4506317"/>
              <a:gd name="connsiteY0" fmla="*/ 0 h 2703277"/>
              <a:gd name="connsiteX1" fmla="*/ 4506317 w 4506317"/>
              <a:gd name="connsiteY1" fmla="*/ 0 h 2703277"/>
              <a:gd name="connsiteX2" fmla="*/ 4506317 w 4506317"/>
              <a:gd name="connsiteY2" fmla="*/ 1398315 h 2703277"/>
              <a:gd name="connsiteX3" fmla="*/ 4045986 w 4506317"/>
              <a:gd name="connsiteY3" fmla="*/ 1623149 h 2703277"/>
              <a:gd name="connsiteX4" fmla="*/ 795782 w 4506317"/>
              <a:gd name="connsiteY4" fmla="*/ 2703277 h 2703277"/>
              <a:gd name="connsiteX5" fmla="*/ 0 w 4506317"/>
              <a:gd name="connsiteY5" fmla="*/ 0 h 270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6317" h="2703277">
                <a:moveTo>
                  <a:pt x="0" y="0"/>
                </a:moveTo>
                <a:lnTo>
                  <a:pt x="4506317" y="0"/>
                </a:lnTo>
                <a:lnTo>
                  <a:pt x="4506317" y="1398315"/>
                </a:lnTo>
                <a:lnTo>
                  <a:pt x="4045986" y="1623149"/>
                </a:lnTo>
                <a:cubicBezTo>
                  <a:pt x="2955388" y="2132330"/>
                  <a:pt x="1843384" y="2489917"/>
                  <a:pt x="795782" y="2703277"/>
                </a:cubicBezTo>
                <a:cubicBezTo>
                  <a:pt x="409123" y="1874699"/>
                  <a:pt x="156289" y="939023"/>
                  <a:pt x="0" y="0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100">
                <a:solidFill>
                  <a:schemeClr val="bg1">
                    <a:lumMod val="95000"/>
                  </a:schemeClr>
                </a:solidFill>
              </a:defRPr>
            </a:lvl2pPr>
            <a:lvl3pPr marL="536575" indent="0">
              <a:buNone/>
              <a:defRPr sz="1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00"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2"/>
            <a:r>
              <a:rPr lang="de-CH" dirty="0"/>
              <a:t> </a:t>
            </a:r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AFB014A2-9D9A-4289-B7D6-9EB9FDE04076}"/>
              </a:ext>
            </a:extLst>
          </p:cNvPr>
          <p:cNvSpPr>
            <a:spLocks noGrp="1" noChangeAspect="1"/>
          </p:cNvSpPr>
          <p:nvPr>
            <p:ph type="body" sz="quarter" idx="20" hasCustomPrompt="1"/>
          </p:nvPr>
        </p:nvSpPr>
        <p:spPr>
          <a:xfrm>
            <a:off x="8613899" y="624678"/>
            <a:ext cx="2862000" cy="993114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CH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39291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Text, Schiefertafel enthält.&#10;&#10;Automatisch generierte Beschreibung">
            <a:extLst>
              <a:ext uri="{FF2B5EF4-FFF2-40B4-BE49-F238E27FC236}">
                <a16:creationId xmlns:a16="http://schemas.microsoft.com/office/drawing/2014/main" id="{731CE8F3-57F9-4824-9A43-BAF6EB44DA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" y="0"/>
            <a:ext cx="12190615" cy="6858000"/>
          </a:xfrm>
          <a:prstGeom prst="rect">
            <a:avLst/>
          </a:prstGeo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846EAAB-E9CC-4FBB-A777-DFD68618EF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2090684" y="16200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3D4A7C4B-E426-4241-A51D-6894959551F8}" type="datetime1">
              <a:rPr lang="de-CH" smtClean="0"/>
              <a:pPr/>
              <a:t>05.11.2025</a:t>
            </a:fld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490A60D-3123-4534-B4E1-1B214E402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2090684" y="16200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de-CH"/>
              <a:t>Fusszeile (Ändern über «Einfügen &gt; Kopf- und Fusszeile»)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CA66DD1-3165-483D-99FB-202ADC04E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5400000">
            <a:off x="12090684" y="16200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0B1F295B-FDA9-499A-98E4-07EDB98CBF4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464516"/>
            <a:ext cx="8388000" cy="6393041"/>
          </a:xfrm>
          <a:prstGeom prst="rect">
            <a:avLst/>
          </a:prstGeom>
          <a:noFill/>
        </p:spPr>
        <p:txBody>
          <a:bodyPr wrap="square" lIns="756000" tIns="2088000" anchor="ctr">
            <a:noAutofit/>
          </a:bodyPr>
          <a:lstStyle>
            <a:lvl1pPr>
              <a:defRPr sz="5500" b="1" cap="all" spc="180" baseline="0">
                <a:solidFill>
                  <a:schemeClr val="bg1"/>
                </a:solidFill>
              </a:defRPr>
            </a:lvl1pPr>
            <a:lvl2pPr>
              <a:defRPr sz="6000" b="1">
                <a:solidFill>
                  <a:schemeClr val="bg1"/>
                </a:solidFill>
              </a:defRPr>
            </a:lvl2pPr>
            <a:lvl3pPr>
              <a:defRPr sz="6000" b="1">
                <a:solidFill>
                  <a:schemeClr val="bg1"/>
                </a:solidFill>
              </a:defRPr>
            </a:lvl3pPr>
            <a:lvl4pPr>
              <a:defRPr sz="6000" b="1">
                <a:solidFill>
                  <a:schemeClr val="bg1"/>
                </a:solidFill>
              </a:defRPr>
            </a:lvl4pPr>
            <a:lvl5pPr>
              <a:defRPr sz="6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D215E65-0BCB-4D26-8342-5260562594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800" y="626400"/>
            <a:ext cx="2862000" cy="992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298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846EAAB-E9CC-4FBB-A777-DFD68618E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490A60D-3123-4534-B4E1-1B214E402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Fusszeile (Ändern über «Einfügen &gt; Kopf- und Fusszeile»)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CA66DD1-3165-483D-99FB-202ADC04E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384928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84E75BB-61FF-4F7E-9CDB-A5E34775C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909AB7D-DBAB-4FFF-BA65-85B952116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Fusszeile (Ändern über «Einfügen &gt; Kopf- und Fusszeile»)</a:t>
            </a: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9B7570-0B3E-4F91-B744-978CA7BDE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05446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F0F13224-2EE4-4B24-A110-823DC3AEA1C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lIns="0" tIns="720000" bIns="5364000" anchor="ctr">
            <a:noAutofit/>
          </a:bodyPr>
          <a:lstStyle>
            <a:lvl1pPr algn="ctr">
              <a:defRPr sz="1200"/>
            </a:lvl1pPr>
          </a:lstStyle>
          <a:p>
            <a:r>
              <a:rPr lang="de-CH" dirty="0"/>
              <a:t>Bild per «Drag &amp; Drop» einfügen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2D3C48-FDED-470C-908E-96B5A0DDFD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2126688" y="16768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3D4A7C4B-E426-4241-A51D-6894959551F8}" type="datetime1">
              <a:rPr lang="de-CH" smtClean="0"/>
              <a:pPr/>
              <a:t>05.11.2025</a:t>
            </a:fld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8B2F51-FE27-4B05-A169-62F7E9E34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2126688" y="16768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de-CH"/>
              <a:t>Fusszeile (Ändern über «Einfügen &gt; Kopf- und Fusszeile»)</a:t>
            </a:r>
            <a:endParaRPr lang="de-CH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D7C1A0D-0D46-4AD6-A4E0-C34A72CE2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5400000">
            <a:off x="12126688" y="16768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E631D88E-6F00-4E4C-936F-CCB54F48038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464765"/>
            <a:ext cx="8388000" cy="6393040"/>
          </a:xfrm>
          <a:custGeom>
            <a:avLst/>
            <a:gdLst>
              <a:gd name="connsiteX0" fmla="*/ 1567748 w 8388000"/>
              <a:gd name="connsiteY0" fmla="*/ 0 h 6393040"/>
              <a:gd name="connsiteX1" fmla="*/ 8388000 w 8388000"/>
              <a:gd name="connsiteY1" fmla="*/ 4943907 h 6393040"/>
              <a:gd name="connsiteX2" fmla="*/ 8113609 w 8388000"/>
              <a:gd name="connsiteY2" fmla="*/ 6393040 h 6393040"/>
              <a:gd name="connsiteX3" fmla="*/ 0 w 8388000"/>
              <a:gd name="connsiteY3" fmla="*/ 6393040 h 6393040"/>
              <a:gd name="connsiteX4" fmla="*/ 0 w 8388000"/>
              <a:gd name="connsiteY4" fmla="*/ 3903235 h 6393040"/>
              <a:gd name="connsiteX5" fmla="*/ 1567748 w 8388000"/>
              <a:gd name="connsiteY5" fmla="*/ 0 h 639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88000" h="6393040">
                <a:moveTo>
                  <a:pt x="1567748" y="0"/>
                </a:moveTo>
                <a:cubicBezTo>
                  <a:pt x="4656560" y="911659"/>
                  <a:pt x="7641522" y="3881812"/>
                  <a:pt x="8388000" y="4943907"/>
                </a:cubicBezTo>
                <a:cubicBezTo>
                  <a:pt x="8345127" y="5310475"/>
                  <a:pt x="8247946" y="5823670"/>
                  <a:pt x="8113609" y="6393040"/>
                </a:cubicBezTo>
                <a:lnTo>
                  <a:pt x="0" y="6393040"/>
                </a:lnTo>
                <a:lnTo>
                  <a:pt x="0" y="3903235"/>
                </a:lnTo>
                <a:cubicBezTo>
                  <a:pt x="358234" y="2462194"/>
                  <a:pt x="915592" y="1127316"/>
                  <a:pt x="1567748" y="0"/>
                </a:cubicBezTo>
                <a:close/>
              </a:path>
            </a:pathLst>
          </a:custGeom>
          <a:solidFill>
            <a:schemeClr val="accent1">
              <a:alpha val="75000"/>
            </a:schemeClr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de-CH" dirty="0"/>
              <a:t> 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F5BBB02B-B220-423D-8107-8951CF70CE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7356" y="2528901"/>
            <a:ext cx="9507488" cy="1532932"/>
          </a:xfrm>
        </p:spPr>
        <p:txBody>
          <a:bodyPr anchor="b"/>
          <a:lstStyle>
            <a:lvl1pPr>
              <a:defRPr sz="5500" spc="17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Haupttitel</a:t>
            </a:r>
            <a:endParaRPr lang="de-CH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C7652F1-17FD-4967-A1B4-ED4923BFD6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800" y="626400"/>
            <a:ext cx="2862000" cy="992894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760980" y="4206270"/>
            <a:ext cx="9496244" cy="1202950"/>
          </a:xfrm>
        </p:spPr>
        <p:txBody>
          <a:bodyPr/>
          <a:lstStyle>
            <a:lvl1pPr marL="0" indent="0" algn="l">
              <a:buNone/>
              <a:defRPr sz="2500" cap="all" spc="14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/>
              <a:t>Formatvorlage</a:t>
            </a:r>
            <a:r>
              <a:rPr lang="de-DE" dirty="0"/>
              <a:t> des Untertitelmasters durch Klicken bearbeiten</a:t>
            </a:r>
            <a:endParaRPr lang="de-CH" dirty="0"/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C650E348-91E5-40AB-9978-EC921A3A50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0980" y="5587263"/>
            <a:ext cx="6551612" cy="6064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82EA51DD-2C33-471F-AAE7-3EF2DAF8C8F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680177" y="1"/>
            <a:ext cx="4506317" cy="2703277"/>
          </a:xfrm>
          <a:custGeom>
            <a:avLst/>
            <a:gdLst>
              <a:gd name="connsiteX0" fmla="*/ 0 w 4506317"/>
              <a:gd name="connsiteY0" fmla="*/ 0 h 2703277"/>
              <a:gd name="connsiteX1" fmla="*/ 4506317 w 4506317"/>
              <a:gd name="connsiteY1" fmla="*/ 0 h 2703277"/>
              <a:gd name="connsiteX2" fmla="*/ 4506317 w 4506317"/>
              <a:gd name="connsiteY2" fmla="*/ 1398315 h 2703277"/>
              <a:gd name="connsiteX3" fmla="*/ 4045986 w 4506317"/>
              <a:gd name="connsiteY3" fmla="*/ 1623149 h 2703277"/>
              <a:gd name="connsiteX4" fmla="*/ 795782 w 4506317"/>
              <a:gd name="connsiteY4" fmla="*/ 2703277 h 2703277"/>
              <a:gd name="connsiteX5" fmla="*/ 0 w 4506317"/>
              <a:gd name="connsiteY5" fmla="*/ 0 h 270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6317" h="2703277">
                <a:moveTo>
                  <a:pt x="0" y="0"/>
                </a:moveTo>
                <a:lnTo>
                  <a:pt x="4506317" y="0"/>
                </a:lnTo>
                <a:lnTo>
                  <a:pt x="4506317" y="1398315"/>
                </a:lnTo>
                <a:lnTo>
                  <a:pt x="4045986" y="1623149"/>
                </a:lnTo>
                <a:cubicBezTo>
                  <a:pt x="2955388" y="2132330"/>
                  <a:pt x="1843384" y="2489917"/>
                  <a:pt x="795782" y="2703277"/>
                </a:cubicBezTo>
                <a:cubicBezTo>
                  <a:pt x="409123" y="1874699"/>
                  <a:pt x="156289" y="939023"/>
                  <a:pt x="0" y="0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100">
                <a:solidFill>
                  <a:schemeClr val="bg1">
                    <a:lumMod val="95000"/>
                  </a:schemeClr>
                </a:solidFill>
              </a:defRPr>
            </a:lvl2pPr>
            <a:lvl3pPr marL="536575" indent="0">
              <a:buNone/>
              <a:defRPr sz="1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00"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2"/>
            <a:r>
              <a:rPr lang="de-CH" dirty="0"/>
              <a:t> </a:t>
            </a:r>
          </a:p>
        </p:txBody>
      </p:sp>
      <p:sp>
        <p:nvSpPr>
          <p:cNvPr id="20" name="Textplatzhalter 24">
            <a:extLst>
              <a:ext uri="{FF2B5EF4-FFF2-40B4-BE49-F238E27FC236}">
                <a16:creationId xmlns:a16="http://schemas.microsoft.com/office/drawing/2014/main" id="{4E23A4BD-3C97-4C8D-865E-D3F1531EDABA}"/>
              </a:ext>
            </a:extLst>
          </p:cNvPr>
          <p:cNvSpPr>
            <a:spLocks noGrp="1" noChangeAspect="1"/>
          </p:cNvSpPr>
          <p:nvPr>
            <p:ph type="body" sz="quarter" idx="20" hasCustomPrompt="1"/>
          </p:nvPr>
        </p:nvSpPr>
        <p:spPr>
          <a:xfrm>
            <a:off x="8613899" y="624678"/>
            <a:ext cx="2862000" cy="993114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 sz="200"/>
            </a:lvl1pPr>
          </a:lstStyle>
          <a:p>
            <a:pPr lvl="0"/>
            <a:r>
              <a:rPr lang="de-CH" dirty="0"/>
              <a:t> 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0A1D2EA3-F68A-448A-9A03-2FD8024AC95B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 dirty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</p:spTree>
    <p:extLst>
      <p:ext uri="{BB962C8B-B14F-4D97-AF65-F5344CB8AC3E}">
        <p14:creationId xmlns:p14="http://schemas.microsoft.com/office/powerpoint/2010/main" val="1282679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4EB3A4D8-2759-449E-A747-304A7808C4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5650" y="3573016"/>
            <a:ext cx="4800600" cy="1416769"/>
          </a:xfrm>
        </p:spPr>
        <p:txBody>
          <a:bodyPr/>
          <a:lstStyle>
            <a:lvl1pPr>
              <a:lnSpc>
                <a:spcPts val="5300"/>
              </a:lnSpc>
              <a:defRPr sz="4800" b="1" cap="all" spc="100" baseline="0">
                <a:solidFill>
                  <a:schemeClr val="accent1"/>
                </a:solidFill>
              </a:defRPr>
            </a:lvl1pPr>
            <a:lvl2pPr>
              <a:defRPr sz="4800" b="1" cap="all" baseline="0"/>
            </a:lvl2pPr>
            <a:lvl3pPr>
              <a:defRPr sz="4800" b="1" cap="all" baseline="0"/>
            </a:lvl3pPr>
            <a:lvl4pPr>
              <a:defRPr sz="4800" b="1" cap="all" baseline="0"/>
            </a:lvl4pPr>
            <a:lvl5pPr>
              <a:defRPr sz="4800" b="1" cap="all" baseline="0"/>
            </a:lvl5pPr>
          </a:lstStyle>
          <a:p>
            <a:pPr lvl="0"/>
            <a:r>
              <a:rPr lang="de-DE" dirty="0"/>
              <a:t>Zwischen-Titel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1B79C5B-2420-445E-821E-6C21C7AD73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52" t="6"/>
          <a:stretch>
            <a:fillRect/>
          </a:stretch>
        </p:blipFill>
        <p:spPr>
          <a:xfrm>
            <a:off x="5151437" y="390"/>
            <a:ext cx="7039870" cy="6857610"/>
          </a:xfrm>
          <a:custGeom>
            <a:avLst/>
            <a:gdLst>
              <a:gd name="connsiteX0" fmla="*/ 2076473 w 7039870"/>
              <a:gd name="connsiteY0" fmla="*/ 0 h 6857610"/>
              <a:gd name="connsiteX1" fmla="*/ 7039870 w 7039870"/>
              <a:gd name="connsiteY1" fmla="*/ 0 h 6857610"/>
              <a:gd name="connsiteX2" fmla="*/ 7039870 w 7039870"/>
              <a:gd name="connsiteY2" fmla="*/ 6857610 h 6857610"/>
              <a:gd name="connsiteX3" fmla="*/ 3646749 w 7039870"/>
              <a:gd name="connsiteY3" fmla="*/ 6857610 h 6857610"/>
              <a:gd name="connsiteX4" fmla="*/ 3342410 w 7039870"/>
              <a:gd name="connsiteY4" fmla="*/ 6530776 h 6857610"/>
              <a:gd name="connsiteX5" fmla="*/ 0 w 7039870"/>
              <a:gd name="connsiteY5" fmla="*/ 1116230 h 6857610"/>
              <a:gd name="connsiteX6" fmla="*/ 2076473 w 7039870"/>
              <a:gd name="connsiteY6" fmla="*/ 0 h 68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39870" h="6857610">
                <a:moveTo>
                  <a:pt x="2076473" y="0"/>
                </a:moveTo>
                <a:lnTo>
                  <a:pt x="7039870" y="0"/>
                </a:lnTo>
                <a:lnTo>
                  <a:pt x="7039870" y="6857610"/>
                </a:lnTo>
                <a:lnTo>
                  <a:pt x="3646749" y="6857610"/>
                </a:lnTo>
                <a:lnTo>
                  <a:pt x="3342410" y="6530776"/>
                </a:lnTo>
                <a:cubicBezTo>
                  <a:pt x="1825109" y="4856048"/>
                  <a:pt x="701024" y="2931682"/>
                  <a:pt x="0" y="1116230"/>
                </a:cubicBezTo>
                <a:cubicBezTo>
                  <a:pt x="631473" y="679651"/>
                  <a:pt x="1338246" y="309799"/>
                  <a:pt x="2076473" y="0"/>
                </a:cubicBezTo>
                <a:close/>
              </a:path>
            </a:pathLst>
          </a:custGeom>
        </p:spPr>
      </p:pic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E7F90DA-6A47-4DBB-A2D0-0A04018AEDC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 rot="5400000">
            <a:off x="12090684" y="16200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D4A7C4B-E426-4241-A51D-6894959551F8}" type="datetime1">
              <a:rPr lang="de-CH" smtClean="0"/>
              <a:pPr/>
              <a:t>05.11.2025</a:t>
            </a:fld>
            <a:endParaRPr lang="de-CH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42FBEEA5-3234-4B06-90D1-A9ABDA1476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12082656" y="161392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CH"/>
              <a:t>Fusszeile (Ändern über «Einfügen &gt; Kopf- und Fusszeile»)</a:t>
            </a:r>
            <a:endParaRPr lang="de-CH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7B98E6D-2F15-44B4-B134-D774FD20C33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 rot="5400000">
            <a:off x="12090684" y="162000"/>
            <a:ext cx="360000" cy="36000"/>
          </a:xfrm>
        </p:spPr>
        <p:txBody>
          <a:bodyPr/>
          <a:lstStyle>
            <a:lvl1pPr>
              <a:defRPr sz="1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1807968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 mit 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2D3C48-FDED-470C-908E-96B5A0DDF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8B2F51-FE27-4B05-A169-62F7E9E34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2030000" y="173204"/>
            <a:ext cx="360000" cy="36000"/>
          </a:xfrm>
        </p:spPr>
        <p:txBody>
          <a:bodyPr/>
          <a:lstStyle>
            <a:lvl1pPr>
              <a:defRPr sz="100"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de-CH"/>
              <a:t>Fusszeile (Ändern über «Einfügen &gt; Kopf- und Fusszeile»)</a:t>
            </a:r>
            <a:endParaRPr lang="de-CH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D7C1A0D-0D46-4AD6-A4E0-C34A72CE2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4EB3A4D8-2759-449E-A747-304A7808C4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5650" y="3573016"/>
            <a:ext cx="4800600" cy="1416769"/>
          </a:xfrm>
        </p:spPr>
        <p:txBody>
          <a:bodyPr/>
          <a:lstStyle>
            <a:lvl1pPr>
              <a:lnSpc>
                <a:spcPts val="5300"/>
              </a:lnSpc>
              <a:defRPr sz="4800" b="1" cap="all" spc="100" baseline="0">
                <a:solidFill>
                  <a:schemeClr val="accent1"/>
                </a:solidFill>
              </a:defRPr>
            </a:lvl1pPr>
            <a:lvl2pPr>
              <a:defRPr sz="4800" b="1" cap="all" baseline="0"/>
            </a:lvl2pPr>
            <a:lvl3pPr>
              <a:defRPr sz="4800" b="1" cap="all" baseline="0"/>
            </a:lvl3pPr>
            <a:lvl4pPr>
              <a:defRPr sz="4800" b="1" cap="all" baseline="0"/>
            </a:lvl4pPr>
            <a:lvl5pPr>
              <a:defRPr sz="4800" b="1" cap="all" baseline="0"/>
            </a:lvl5pPr>
          </a:lstStyle>
          <a:p>
            <a:pPr lvl="0"/>
            <a:r>
              <a:rPr lang="de-DE" dirty="0"/>
              <a:t>Zwischen-Titel</a:t>
            </a:r>
          </a:p>
        </p:txBody>
      </p:sp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8533C191-0624-4AED-9E30-82780F04BAF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151437" y="390"/>
            <a:ext cx="7040563" cy="6857610"/>
          </a:xfrm>
          <a:custGeom>
            <a:avLst/>
            <a:gdLst>
              <a:gd name="connsiteX0" fmla="*/ 2076473 w 7040563"/>
              <a:gd name="connsiteY0" fmla="*/ 0 h 6857610"/>
              <a:gd name="connsiteX1" fmla="*/ 7040563 w 7040563"/>
              <a:gd name="connsiteY1" fmla="*/ 0 h 6857610"/>
              <a:gd name="connsiteX2" fmla="*/ 7040563 w 7040563"/>
              <a:gd name="connsiteY2" fmla="*/ 6857610 h 6857610"/>
              <a:gd name="connsiteX3" fmla="*/ 3646749 w 7040563"/>
              <a:gd name="connsiteY3" fmla="*/ 6857610 h 6857610"/>
              <a:gd name="connsiteX4" fmla="*/ 3342410 w 7040563"/>
              <a:gd name="connsiteY4" fmla="*/ 6530776 h 6857610"/>
              <a:gd name="connsiteX5" fmla="*/ 0 w 7040563"/>
              <a:gd name="connsiteY5" fmla="*/ 1116230 h 6857610"/>
              <a:gd name="connsiteX6" fmla="*/ 2076473 w 7040563"/>
              <a:gd name="connsiteY6" fmla="*/ 0 h 68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40563" h="6857610">
                <a:moveTo>
                  <a:pt x="2076473" y="0"/>
                </a:moveTo>
                <a:lnTo>
                  <a:pt x="7040563" y="0"/>
                </a:lnTo>
                <a:lnTo>
                  <a:pt x="7040563" y="6857610"/>
                </a:lnTo>
                <a:lnTo>
                  <a:pt x="3646749" y="6857610"/>
                </a:lnTo>
                <a:lnTo>
                  <a:pt x="3342410" y="6530776"/>
                </a:lnTo>
                <a:cubicBezTo>
                  <a:pt x="1825109" y="4856048"/>
                  <a:pt x="701024" y="2931682"/>
                  <a:pt x="0" y="1116230"/>
                </a:cubicBezTo>
                <a:cubicBezTo>
                  <a:pt x="631473" y="679651"/>
                  <a:pt x="1338246" y="309799"/>
                  <a:pt x="2076473" y="0"/>
                </a:cubicBezTo>
                <a:close/>
              </a:path>
            </a:pathLst>
          </a:cu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lIns="216000" tIns="720000" bIns="3240000" anchor="ctr">
            <a:noAutofit/>
          </a:bodyPr>
          <a:lstStyle>
            <a:lvl1pPr algn="ctr">
              <a:defRPr sz="1200"/>
            </a:lvl1pPr>
          </a:lstStyle>
          <a:p>
            <a:r>
              <a:rPr lang="de-CH" dirty="0"/>
              <a:t>Bild per «Drag &amp; Drop» einfügen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2E378DB6-D5C1-4E32-AB64-4952C55537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2522" y="2645999"/>
            <a:ext cx="6625672" cy="4212000"/>
          </a:xfrm>
          <a:custGeom>
            <a:avLst/>
            <a:gdLst>
              <a:gd name="connsiteX0" fmla="*/ 3725633 w 6625672"/>
              <a:gd name="connsiteY0" fmla="*/ 0 h 4212000"/>
              <a:gd name="connsiteX1" fmla="*/ 6625672 w 6625672"/>
              <a:gd name="connsiteY1" fmla="*/ 4211524 h 4212000"/>
              <a:gd name="connsiteX2" fmla="*/ 0 w 6625672"/>
              <a:gd name="connsiteY2" fmla="*/ 4212000 h 4212000"/>
              <a:gd name="connsiteX3" fmla="*/ 3725633 w 6625672"/>
              <a:gd name="connsiteY3" fmla="*/ 0 h 42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25672" h="4212000">
                <a:moveTo>
                  <a:pt x="3725633" y="0"/>
                </a:moveTo>
                <a:cubicBezTo>
                  <a:pt x="5016811" y="1106167"/>
                  <a:pt x="6005051" y="2807524"/>
                  <a:pt x="6625672" y="4211524"/>
                </a:cubicBezTo>
                <a:lnTo>
                  <a:pt x="0" y="4212000"/>
                </a:lnTo>
                <a:cubicBezTo>
                  <a:pt x="962558" y="2453075"/>
                  <a:pt x="2343144" y="999595"/>
                  <a:pt x="3725633" y="0"/>
                </a:cubicBezTo>
                <a:close/>
              </a:path>
            </a:pathLst>
          </a:custGeom>
          <a:solidFill>
            <a:schemeClr val="accent1">
              <a:alpha val="75000"/>
            </a:schemeClr>
          </a:solidFill>
        </p:spPr>
        <p:txBody>
          <a:bodyPr wrap="square">
            <a:noAutofit/>
          </a:bodyPr>
          <a:lstStyle>
            <a:lvl1pPr>
              <a:defRPr sz="100"/>
            </a:lvl1pPr>
          </a:lstStyle>
          <a:p>
            <a:pPr lvl="0"/>
            <a:r>
              <a:rPr lang="de-CH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26548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0E51B4B-DD35-427E-94E7-B45036A6B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D4A7C4B-E426-4241-A51D-6894959551F8}" type="datetime1">
              <a:rPr lang="de-CH" smtClean="0"/>
              <a:pPr/>
              <a:t>05.11.2025</a:t>
            </a:fld>
            <a:endParaRPr lang="de-CH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42C5507-35AF-4DBA-A823-8F6415285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/>
              <a:t>Fusszeile (Ändern über «Einfügen &gt; Kopf- und Fusszeile»)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A51E352-A1AD-463F-A8E0-E1EC2A751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6800" y="6041354"/>
            <a:ext cx="540060" cy="250056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34F5693E-A294-4FA4-B905-78039D2DB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527215"/>
            <a:ext cx="9507488" cy="120887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A97F84AA-AFF8-4C4C-85FC-AF8D364E147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6000" y="2278800"/>
            <a:ext cx="10724400" cy="3708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79570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6000" y="527215"/>
            <a:ext cx="4536000" cy="120887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756000" y="2278800"/>
            <a:ext cx="5256000" cy="3708000"/>
          </a:xfrm>
        </p:spPr>
        <p:txBody>
          <a:bodyPr/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095999" y="2278800"/>
            <a:ext cx="5256000" cy="3708000"/>
          </a:xfrm>
        </p:spPr>
        <p:txBody>
          <a:bodyPr/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CBC3AC7-219E-4C67-AEDA-C67A12A69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7782AC2-B1F9-49B1-8F1C-175BF9874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Fusszeile (Ändern über «Einfügen &gt; Kopf- und Fusszeile»)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764E7F5-EE66-4CED-8EDA-D78B639D2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EB2AC0E-D30A-4744-83F5-67534E4974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525600"/>
            <a:ext cx="4536504" cy="1209600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de-DE" sz="4000" b="1" cap="all" spc="200" baseline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mtClean="0"/>
            </a:lvl2pPr>
            <a:lvl3pPr>
              <a:defRPr lang="de-DE" smtClean="0"/>
            </a:lvl3pPr>
            <a:lvl4pPr>
              <a:defRPr lang="de-DE" smtClean="0"/>
            </a:lvl4pPr>
            <a:lvl5pPr>
              <a:defRPr lang="de-CH"/>
            </a:lvl5pPr>
          </a:lstStyle>
          <a:p>
            <a:pPr lvl="0">
              <a:spcBef>
                <a:spcPct val="0"/>
              </a:spcBef>
            </a:pPr>
            <a:r>
              <a:rPr lang="de-DE" dirty="0"/>
              <a:t>Zweiter Titel</a:t>
            </a:r>
          </a:p>
        </p:txBody>
      </p:sp>
    </p:spTree>
    <p:extLst>
      <p:ext uri="{BB962C8B-B14F-4D97-AF65-F5344CB8AC3E}">
        <p14:creationId xmlns:p14="http://schemas.microsoft.com/office/powerpoint/2010/main" val="3318625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6000" y="527215"/>
            <a:ext cx="5256000" cy="120887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EB216CB-AE9D-4C01-AD48-4B791587519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3E67269-0443-40A6-8D53-CF9C30AE720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CH"/>
              <a:t>Fusszeile (Ändern über «Einfügen &gt; Kopf- und Fusszeile»)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D2179C-3288-47A5-A587-1B7255A2C3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A618F89D-C19C-4644-9F0B-A21DCD91C89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486526" y="2034"/>
            <a:ext cx="5705475" cy="6847880"/>
          </a:xfrm>
          <a:custGeom>
            <a:avLst/>
            <a:gdLst>
              <a:gd name="connsiteX0" fmla="*/ 1332454 w 5705475"/>
              <a:gd name="connsiteY0" fmla="*/ 0 h 6847880"/>
              <a:gd name="connsiteX1" fmla="*/ 5705475 w 5705475"/>
              <a:gd name="connsiteY1" fmla="*/ 477 h 6847880"/>
              <a:gd name="connsiteX2" fmla="*/ 5705475 w 5705475"/>
              <a:gd name="connsiteY2" fmla="*/ 6847880 h 6847880"/>
              <a:gd name="connsiteX3" fmla="*/ 2847644 w 5705475"/>
              <a:gd name="connsiteY3" fmla="*/ 6847880 h 6847880"/>
              <a:gd name="connsiteX4" fmla="*/ 2466666 w 5705475"/>
              <a:gd name="connsiteY4" fmla="*/ 6718440 h 6847880"/>
              <a:gd name="connsiteX5" fmla="*/ 0 w 5705475"/>
              <a:gd name="connsiteY5" fmla="*/ 5560510 h 6847880"/>
              <a:gd name="connsiteX6" fmla="*/ 1332454 w 5705475"/>
              <a:gd name="connsiteY6" fmla="*/ 0 h 6847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5475" h="6847880">
                <a:moveTo>
                  <a:pt x="1332454" y="0"/>
                </a:moveTo>
                <a:lnTo>
                  <a:pt x="5705475" y="477"/>
                </a:lnTo>
                <a:lnTo>
                  <a:pt x="5705475" y="6847880"/>
                </a:lnTo>
                <a:lnTo>
                  <a:pt x="2847644" y="6847880"/>
                </a:lnTo>
                <a:lnTo>
                  <a:pt x="2466666" y="6718440"/>
                </a:lnTo>
                <a:cubicBezTo>
                  <a:pt x="1486675" y="6368081"/>
                  <a:pt x="661579" y="5952616"/>
                  <a:pt x="0" y="5560510"/>
                </a:cubicBezTo>
                <a:cubicBezTo>
                  <a:pt x="10012" y="3577814"/>
                  <a:pt x="542039" y="1659477"/>
                  <a:pt x="1332454" y="0"/>
                </a:cubicBezTo>
                <a:close/>
              </a:path>
            </a:pathLst>
          </a:cu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lIns="0" tIns="720000" bIns="0" anchor="ctr">
            <a:noAutofit/>
          </a:bodyPr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0F173303-7C09-482F-A130-22C7F2BFA5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54183" y="0"/>
            <a:ext cx="5317716" cy="2623006"/>
          </a:xfrm>
          <a:custGeom>
            <a:avLst/>
            <a:gdLst>
              <a:gd name="connsiteX0" fmla="*/ 0 w 5317716"/>
              <a:gd name="connsiteY0" fmla="*/ 0 h 2623006"/>
              <a:gd name="connsiteX1" fmla="*/ 5317716 w 5317716"/>
              <a:gd name="connsiteY1" fmla="*/ 0 h 2623006"/>
              <a:gd name="connsiteX2" fmla="*/ 5185640 w 5317716"/>
              <a:gd name="connsiteY2" fmla="*/ 231102 h 2623006"/>
              <a:gd name="connsiteX3" fmla="*/ 2966088 w 5317716"/>
              <a:gd name="connsiteY3" fmla="*/ 2623006 h 2623006"/>
              <a:gd name="connsiteX4" fmla="*/ 264200 w 5317716"/>
              <a:gd name="connsiteY4" fmla="*/ 377252 h 2623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17716" h="2623006">
                <a:moveTo>
                  <a:pt x="0" y="0"/>
                </a:moveTo>
                <a:lnTo>
                  <a:pt x="5317716" y="0"/>
                </a:lnTo>
                <a:lnTo>
                  <a:pt x="5185640" y="231102"/>
                </a:lnTo>
                <a:cubicBezTo>
                  <a:pt x="4490905" y="1399431"/>
                  <a:pt x="3635125" y="2156403"/>
                  <a:pt x="2966088" y="2623006"/>
                </a:cubicBezTo>
                <a:cubicBezTo>
                  <a:pt x="1849776" y="2107002"/>
                  <a:pt x="930423" y="1270164"/>
                  <a:pt x="264200" y="377252"/>
                </a:cubicBezTo>
                <a:close/>
              </a:path>
            </a:pathLst>
          </a:custGeom>
          <a:solidFill>
            <a:schemeClr val="accent1">
              <a:alpha val="75000"/>
            </a:schemeClr>
          </a:solidFill>
        </p:spPr>
        <p:txBody>
          <a:bodyPr wrap="square">
            <a:noAutofit/>
          </a:bodyPr>
          <a:lstStyle>
            <a:lvl1pPr>
              <a:defRPr sz="100"/>
            </a:lvl1pPr>
          </a:lstStyle>
          <a:p>
            <a:pPr lvl="0"/>
            <a:r>
              <a:rPr lang="de-CH" dirty="0"/>
              <a:t> </a:t>
            </a:r>
          </a:p>
        </p:txBody>
      </p:sp>
      <p:sp>
        <p:nvSpPr>
          <p:cNvPr id="25" name="Inhaltsplatzhalter 2">
            <a:extLst>
              <a:ext uri="{FF2B5EF4-FFF2-40B4-BE49-F238E27FC236}">
                <a16:creationId xmlns:a16="http://schemas.microsoft.com/office/drawing/2014/main" id="{4EEC869F-B4EF-41B0-B59C-57EE35D5009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56000" y="2278800"/>
            <a:ext cx="5256000" cy="3708000"/>
          </a:xfrm>
        </p:spPr>
        <p:txBody>
          <a:bodyPr/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451753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5999" y="527215"/>
            <a:ext cx="4536000" cy="120887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095999" y="2278800"/>
            <a:ext cx="5256000" cy="3708000"/>
          </a:xfrm>
        </p:spPr>
        <p:txBody>
          <a:bodyPr/>
          <a:lstStyle/>
          <a:p>
            <a:pPr lvl="0"/>
            <a:r>
              <a:rPr lang="de-CH" noProof="0" dirty="0"/>
              <a:t>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CBC3AC7-219E-4C67-AEDA-C67A12A69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7782AC2-B1F9-49B1-8F1C-175BF9874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2038962" y="162000"/>
            <a:ext cx="360000" cy="36000"/>
          </a:xfrm>
        </p:spPr>
        <p:txBody>
          <a:bodyPr/>
          <a:lstStyle>
            <a:lvl1pPr>
              <a:defRPr sz="100"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de-CH"/>
              <a:t>Fusszeile (Ändern über «Einfügen &gt; Kopf- und Fusszeile»)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764E7F5-EE66-4CED-8EDA-D78B639D2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C1C418AA-13E5-4B64-913D-F85C863C1D7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5399088" cy="6858000"/>
          </a:xfrm>
          <a:custGeom>
            <a:avLst/>
            <a:gdLst>
              <a:gd name="connsiteX0" fmla="*/ 0 w 5399088"/>
              <a:gd name="connsiteY0" fmla="*/ 0 h 6858000"/>
              <a:gd name="connsiteX1" fmla="*/ 2960670 w 5399088"/>
              <a:gd name="connsiteY1" fmla="*/ 0 h 6858000"/>
              <a:gd name="connsiteX2" fmla="*/ 3388729 w 5399088"/>
              <a:gd name="connsiteY2" fmla="*/ 359028 h 6858000"/>
              <a:gd name="connsiteX3" fmla="*/ 5399088 w 5399088"/>
              <a:gd name="connsiteY3" fmla="*/ 2458813 h 6858000"/>
              <a:gd name="connsiteX4" fmla="*/ 4111027 w 5399088"/>
              <a:gd name="connsiteY4" fmla="*/ 6858000 h 6858000"/>
              <a:gd name="connsiteX5" fmla="*/ 0 w 5399088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99088" h="6858000">
                <a:moveTo>
                  <a:pt x="0" y="0"/>
                </a:moveTo>
                <a:lnTo>
                  <a:pt x="2960670" y="0"/>
                </a:lnTo>
                <a:lnTo>
                  <a:pt x="3388729" y="359028"/>
                </a:lnTo>
                <a:cubicBezTo>
                  <a:pt x="4358659" y="1198520"/>
                  <a:pt x="5087199" y="2008653"/>
                  <a:pt x="5399088" y="2458813"/>
                </a:cubicBezTo>
                <a:cubicBezTo>
                  <a:pt x="5274237" y="3462028"/>
                  <a:pt x="4718126" y="5628038"/>
                  <a:pt x="4111027" y="6858000"/>
                </a:cubicBezTo>
                <a:lnTo>
                  <a:pt x="0" y="6858000"/>
                </a:lnTo>
                <a:close/>
              </a:path>
            </a:pathLst>
          </a:cu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lIns="0" tIns="720000" bIns="0" anchor="ctr">
            <a:noAutofit/>
          </a:bodyPr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847B2DA7-EAB9-42D9-B225-2A8DA6EBBE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9436" y="4331481"/>
            <a:ext cx="6462161" cy="2528665"/>
          </a:xfrm>
          <a:custGeom>
            <a:avLst/>
            <a:gdLst>
              <a:gd name="connsiteX0" fmla="*/ 428679 w 6462161"/>
              <a:gd name="connsiteY0" fmla="*/ 254 h 2528665"/>
              <a:gd name="connsiteX1" fmla="*/ 6352113 w 6462161"/>
              <a:gd name="connsiteY1" fmla="*/ 1873298 h 2528665"/>
              <a:gd name="connsiteX2" fmla="*/ 6436712 w 6462161"/>
              <a:gd name="connsiteY2" fmla="*/ 2346879 h 2528665"/>
              <a:gd name="connsiteX3" fmla="*/ 6462161 w 6462161"/>
              <a:gd name="connsiteY3" fmla="*/ 2528665 h 2528665"/>
              <a:gd name="connsiteX4" fmla="*/ 1968 w 6462161"/>
              <a:gd name="connsiteY4" fmla="*/ 2528665 h 2528665"/>
              <a:gd name="connsiteX5" fmla="*/ 0 w 6462161"/>
              <a:gd name="connsiteY5" fmla="*/ 1873275 h 2528665"/>
              <a:gd name="connsiteX6" fmla="*/ 197262 w 6462161"/>
              <a:gd name="connsiteY6" fmla="*/ 6613 h 2528665"/>
              <a:gd name="connsiteX7" fmla="*/ 428679 w 6462161"/>
              <a:gd name="connsiteY7" fmla="*/ 254 h 2528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62161" h="2528665">
                <a:moveTo>
                  <a:pt x="428679" y="254"/>
                </a:moveTo>
                <a:cubicBezTo>
                  <a:pt x="2831688" y="-21081"/>
                  <a:pt x="5572745" y="1310391"/>
                  <a:pt x="6352113" y="1873298"/>
                </a:cubicBezTo>
                <a:cubicBezTo>
                  <a:pt x="6381118" y="2006119"/>
                  <a:pt x="6409855" y="2166403"/>
                  <a:pt x="6436712" y="2346879"/>
                </a:cubicBezTo>
                <a:lnTo>
                  <a:pt x="6462161" y="2528665"/>
                </a:lnTo>
                <a:lnTo>
                  <a:pt x="1968" y="2528665"/>
                </a:lnTo>
                <a:lnTo>
                  <a:pt x="0" y="1873275"/>
                </a:lnTo>
                <a:cubicBezTo>
                  <a:pt x="16069" y="1219958"/>
                  <a:pt x="85180" y="590670"/>
                  <a:pt x="197262" y="6613"/>
                </a:cubicBezTo>
                <a:cubicBezTo>
                  <a:pt x="273998" y="3038"/>
                  <a:pt x="351163" y="942"/>
                  <a:pt x="428679" y="254"/>
                </a:cubicBezTo>
                <a:close/>
              </a:path>
            </a:pathLst>
          </a:custGeom>
          <a:solidFill>
            <a:schemeClr val="accent1">
              <a:alpha val="75000"/>
            </a:schemeClr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  <a:lvl2pPr>
              <a:defRPr sz="100">
                <a:solidFill>
                  <a:schemeClr val="bg2">
                    <a:lumMod val="20000"/>
                    <a:lumOff val="80000"/>
                  </a:schemeClr>
                </a:solidFill>
              </a:defRPr>
            </a:lvl2pPr>
            <a:lvl3pPr>
              <a:defRPr sz="100">
                <a:solidFill>
                  <a:schemeClr val="bg2">
                    <a:lumMod val="20000"/>
                    <a:lumOff val="80000"/>
                  </a:schemeClr>
                </a:solidFill>
              </a:defRPr>
            </a:lvl3pPr>
            <a:lvl4pPr>
              <a:defRPr sz="100">
                <a:solidFill>
                  <a:schemeClr val="bg2">
                    <a:lumMod val="20000"/>
                    <a:lumOff val="80000"/>
                  </a:schemeClr>
                </a:solidFill>
              </a:defRPr>
            </a:lvl4pPr>
            <a:lvl5pPr>
              <a:defRPr sz="100">
                <a:solidFill>
                  <a:schemeClr val="bg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de-CH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19134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846EAAB-E9CC-4FBB-A777-DFD68618E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490A60D-3123-4534-B4E1-1B214E402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Fusszeile (Ändern über «Einfügen &gt; Kopf- und Fusszeile»)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CA66DD1-3165-483D-99FB-202ADC04E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DA2EAF5E-4E2D-49E9-9DBF-B3FAD4063C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6941945 w 12192000"/>
              <a:gd name="connsiteY1" fmla="*/ 0 h 6858000"/>
              <a:gd name="connsiteX2" fmla="*/ 12154453 w 12192000"/>
              <a:gd name="connsiteY2" fmla="*/ 3048773 h 6858000"/>
              <a:gd name="connsiteX3" fmla="*/ 12192000 w 12192000"/>
              <a:gd name="connsiteY3" fmla="*/ 3082298 h 6858000"/>
              <a:gd name="connsiteX4" fmla="*/ 12192000 w 12192000"/>
              <a:gd name="connsiteY4" fmla="*/ 6858000 h 6858000"/>
              <a:gd name="connsiteX5" fmla="*/ 0 w 12192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6941945" y="0"/>
                </a:lnTo>
                <a:cubicBezTo>
                  <a:pt x="9307006" y="604391"/>
                  <a:pt x="11656864" y="2607014"/>
                  <a:pt x="12154453" y="3048773"/>
                </a:cubicBezTo>
                <a:lnTo>
                  <a:pt x="12192000" y="3082298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lIns="0" tIns="720000" bIns="0" anchor="ctr">
            <a:noAutofit/>
          </a:bodyPr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37984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756000" y="527215"/>
            <a:ext cx="9507488" cy="120887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56000" y="2278843"/>
            <a:ext cx="10724604" cy="370644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noProof="0" dirty="0"/>
              <a:t>Autoren Textmasterformat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9660272" y="6039410"/>
            <a:ext cx="1201735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3D4A7C4B-E426-4241-A51D-6894959551F8}" type="datetime1">
              <a:rPr lang="de-CH" smtClean="0"/>
              <a:pPr/>
              <a:t>05.11.2025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756000" y="6039410"/>
            <a:ext cx="7872875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r>
              <a:rPr lang="de-CH"/>
              <a:t>Fusszeile (Ändern über «Einfügen &gt; Kopf- und Fusszeile»)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938195" y="6039410"/>
            <a:ext cx="540060" cy="250056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800" b="1">
                <a:solidFill>
                  <a:schemeClr val="accent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1126706-F82E-4003-B37F-DDFD46B67EBD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 dirty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B9FBA22-CADF-45CC-BEDD-F23E7A40C622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255" y="592865"/>
            <a:ext cx="792000" cy="89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63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71" r:id="rId2"/>
    <p:sldLayoutId id="2147483672" r:id="rId3"/>
    <p:sldLayoutId id="2147483666" r:id="rId4"/>
    <p:sldLayoutId id="2147483659" r:id="rId5"/>
    <p:sldLayoutId id="2147483661" r:id="rId6"/>
    <p:sldLayoutId id="2147483665" r:id="rId7"/>
    <p:sldLayoutId id="2147483667" r:id="rId8"/>
    <p:sldLayoutId id="2147483663" r:id="rId9"/>
    <p:sldLayoutId id="2147483668" r:id="rId10"/>
    <p:sldLayoutId id="2147483670" r:id="rId11"/>
    <p:sldLayoutId id="2147483669" r:id="rId12"/>
    <p:sldLayoutId id="2147483664" r:id="rId13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 cap="all" spc="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buFont typeface="+mj-lt"/>
        <a:buNone/>
        <a:defRPr sz="1800" b="0" kern="1200">
          <a:solidFill>
            <a:schemeClr val="bg2"/>
          </a:solidFill>
          <a:latin typeface="+mn-lt"/>
          <a:ea typeface="+mn-ea"/>
          <a:cs typeface="+mn-cs"/>
        </a:defRPr>
      </a:lvl1pPr>
      <a:lvl2pPr marL="542925" indent="-269875" algn="l" defTabSz="914400" rtl="0" eaLnBrk="1" latinLnBrk="0" hangingPunct="1">
        <a:lnSpc>
          <a:spcPct val="100000"/>
        </a:lnSpc>
        <a:spcBef>
          <a:spcPts val="0"/>
        </a:spcBef>
        <a:buFont typeface="Symbol" panose="05050102010706020507" pitchFamily="18" charset="2"/>
        <a:buChar char="·"/>
        <a:defRPr sz="1800" kern="1200">
          <a:solidFill>
            <a:schemeClr val="bg2"/>
          </a:solidFill>
          <a:latin typeface="+mn-lt"/>
          <a:ea typeface="+mn-ea"/>
          <a:cs typeface="+mn-cs"/>
        </a:defRPr>
      </a:lvl2pPr>
      <a:lvl3pPr marL="809625" indent="-273050" algn="l" defTabSz="914400" rtl="0" eaLnBrk="1" latinLnBrk="0" hangingPunct="1">
        <a:lnSpc>
          <a:spcPct val="100000"/>
        </a:lnSpc>
        <a:spcBef>
          <a:spcPts val="0"/>
        </a:spcBef>
        <a:buFont typeface="Symbol" panose="05050102010706020507" pitchFamily="18" charset="2"/>
        <a:buChar char="·"/>
        <a:defRPr sz="1800" kern="1200">
          <a:solidFill>
            <a:schemeClr val="bg2"/>
          </a:solidFill>
          <a:latin typeface="+mn-lt"/>
          <a:ea typeface="+mn-ea"/>
          <a:cs typeface="+mn-cs"/>
        </a:defRPr>
      </a:lvl3pPr>
      <a:lvl4pPr marL="1076325" indent="-268288" algn="l" defTabSz="914400" rtl="0" eaLnBrk="1" latinLnBrk="0" hangingPunct="1">
        <a:lnSpc>
          <a:spcPct val="100000"/>
        </a:lnSpc>
        <a:spcBef>
          <a:spcPts val="0"/>
        </a:spcBef>
        <a:buFont typeface="Symbol" panose="05050102010706020507" pitchFamily="18" charset="2"/>
        <a:buChar char="·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1343025" indent="-274638" algn="l" defTabSz="914400" rtl="0" eaLnBrk="1" latinLnBrk="0" hangingPunct="1">
        <a:lnSpc>
          <a:spcPct val="100000"/>
        </a:lnSpc>
        <a:spcBef>
          <a:spcPts val="0"/>
        </a:spcBef>
        <a:buFont typeface="Symbol" panose="05050102010706020507" pitchFamily="18" charset="2"/>
        <a:buChar char="·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1619250" indent="-276225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·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85950" indent="-2667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·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52650" indent="-2667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·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19350" indent="-2667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·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fadi.swiss/fr/publications-telechargements/downloads/detail/778/ouvert-a-toutes-diversite-et-inclusion-au-sein-du-scoutisme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pfadi.swiss/fr/publications-telechargements/downloads/?search=concept+de+s%C3%A9curit%C3%A9&amp;c=1&amp;c=90&amp;c=10&amp;c=11&amp;c=12&amp;c=13&amp;c=14&amp;c=15&amp;c=71&amp;c=2&amp;c=16&amp;c=18&amp;c=19&amp;c=20&amp;c=21&amp;c=22&amp;c=23&amp;c=17&amp;c=3&amp;c=24&amp;c=27&amp;c=28&amp;c=29&amp;c=31&amp;c=4&amp;c=32&amp;c=33&amp;c=37&amp;c=34&amp;c=36&amp;c=35&amp;c=38&amp;c=39&amp;c=40&amp;c=41&amp;c=103&amp;c=42&amp;c=43&amp;c=45&amp;c=46&amp;c=47&amp;c=48&amp;c=49&amp;c=50&amp;c=51&amp;c=5&amp;c=92&amp;c=61&amp;c=52&amp;c=53&amp;c=54&amp;c=93&amp;c=62&amp;c=6&amp;c=63&amp;c=64&amp;c=65&amp;c=66&amp;c=7&amp;c=107&amp;c=67&amp;c=68&amp;c=69&amp;c=72&amp;c=99&amp;c=87&amp;c=73&amp;c=91&amp;c=8&amp;c=109&amp;c=106&amp;c=102&amp;c=104&amp;c=75&amp;c=76&amp;c=77&amp;c=78&amp;c=80&amp;c=81" TargetMode="External"/><Relationship Id="rId13" Type="http://schemas.openxmlformats.org/officeDocument/2006/relationships/hyperlink" Target="https://pfadi.swiss/fr/publications-telechargements/downloads/detail/453/depliant-js-securite-facteur-humain/" TargetMode="External"/><Relationship Id="rId1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hyperlink" Target="https://pfadi.swiss/fr/publications-telechargements/downloads/detail/17/feuille-dinformations-en-cas-durgence-pour-les-participants/" TargetMode="External"/><Relationship Id="rId12" Type="http://schemas.openxmlformats.org/officeDocument/2006/relationships/hyperlink" Target="https://www.jugendundsport.ch/fr/securite-dans-le-sport-de-camp-trekking" TargetMode="External"/><Relationship Id="rId17" Type="http://schemas.openxmlformats.org/officeDocument/2006/relationships/hyperlink" Target="https://tool.jugendundsport.ch/modules/62a9d07eb2ac870c402be7a8?lang=de" TargetMode="External"/><Relationship Id="rId2" Type="http://schemas.openxmlformats.org/officeDocument/2006/relationships/notesSlide" Target="../notesSlides/notesSlide5.xml"/><Relationship Id="rId16" Type="http://schemas.openxmlformats.org/officeDocument/2006/relationships/hyperlink" Target="https://www.bfu.ch/api/publications/bfu_4.078.02_Set%20de%20cartes%20%C2%ABWater%20Safety%C2%BB%20.pdf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issuu.com/pbs-msds-mss/docs/rz_07_sicherheit_fr_201607_issuu" TargetMode="External"/><Relationship Id="rId11" Type="http://schemas.openxmlformats.org/officeDocument/2006/relationships/hyperlink" Target="https://www.jugendundsport.ch/content/jus-internet/fr/themen/sicherheit/_jcr_content/contentPar/downloadlist_copy/downloadItems/92_1612944753529.download/JES_Sportverletzungen_in_Kuerze_f_web.pdf" TargetMode="External"/><Relationship Id="rId5" Type="http://schemas.openxmlformats.org/officeDocument/2006/relationships/image" Target="../media/image21.png"/><Relationship Id="rId15" Type="http://schemas.openxmlformats.org/officeDocument/2006/relationships/hyperlink" Target="https://www.mobilesport.ch/aktuell/camps-js-securite-et-responsabilite/" TargetMode="External"/><Relationship Id="rId10" Type="http://schemas.openxmlformats.org/officeDocument/2006/relationships/hyperlink" Target="https://www.jugendundsport.ch/content/jus-internet/fr/themen/sicherheit/_jcr_content/contentPar/downloadlist/downloadItems/153_1513004996542.download/Sicherheit_bei_JS_f.pdf" TargetMode="External"/><Relationship Id="rId4" Type="http://schemas.openxmlformats.org/officeDocument/2006/relationships/image" Target="../media/image20.png"/><Relationship Id="rId9" Type="http://schemas.openxmlformats.org/officeDocument/2006/relationships/hyperlink" Target="https://pfadi.swiss/media/files/97/2025-0374_mb-unfallpraevention-lst-berg-winter-wasser_fr.pdf" TargetMode="External"/><Relationship Id="rId14" Type="http://schemas.openxmlformats.org/officeDocument/2006/relationships/hyperlink" Target="https://tool.jeunesseetsport.ch/modules/61c1d597155ab5024b49b5a3?lang=fr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extranet.jugendundsport.ch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issuu.com/pbs-msds-mss/docs/fr_alpha_digital_rz_x4" TargetMode="External"/><Relationship Id="rId3" Type="http://schemas.openxmlformats.org/officeDocument/2006/relationships/hyperlink" Target="https://cudeschin.pbs.ch/" TargetMode="External"/><Relationship Id="rId7" Type="http://schemas.openxmlformats.org/officeDocument/2006/relationships/hyperlink" Target="https://pfadi.swiss/fr/portail-coach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pfadi.swiss/fr/mex/" TargetMode="External"/><Relationship Id="rId5" Type="http://schemas.openxmlformats.org/officeDocument/2006/relationships/hyperlink" Target="https://cudesch.scout.ch/fr/" TargetMode="External"/><Relationship Id="rId4" Type="http://schemas.openxmlformats.org/officeDocument/2006/relationships/hyperlink" Target="https://pfadi.swiss/fr/formation-encadrement/cudesch/" TargetMode="External"/><Relationship Id="rId9" Type="http://schemas.openxmlformats.org/officeDocument/2006/relationships/hyperlink" Target="https://pfadi.swiss/fr/alpha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fadi.swiss/media/files/06/215801fr_la_branche_castors_-_toujours_joyeux.pdf" TargetMode="External"/><Relationship Id="rId2" Type="http://schemas.openxmlformats.org/officeDocument/2006/relationships/hyperlink" Target="https://pfadi.swiss/media/files/84/215901fr_smt_-_scoutes_malgre_tout_web.pdf" TargetMode="Externa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0.png"/><Relationship Id="rId18" Type="http://schemas.openxmlformats.org/officeDocument/2006/relationships/image" Target="../media/image11.jpeg"/><Relationship Id="rId3" Type="http://schemas.openxmlformats.org/officeDocument/2006/relationships/hyperlink" Target="https://pfadi.swiss/fr/profil-scoutisme/castors/" TargetMode="External"/><Relationship Id="rId7" Type="http://schemas.openxmlformats.org/officeDocument/2006/relationships/hyperlink" Target="https://pfadi.swiss/fr/publications-telechargements/downloads/?search=&amp;c=1&amp;c=10" TargetMode="External"/><Relationship Id="rId12" Type="http://schemas.openxmlformats.org/officeDocument/2006/relationships/hyperlink" Target="https://pfadi.swiss/fr/publications-telechargements/downloads/?search=&amp;c=1&amp;c=11" TargetMode="External"/><Relationship Id="rId17" Type="http://schemas.openxmlformats.org/officeDocument/2006/relationships/hyperlink" Target="https://tool.jeunesseetsport.ch/modules/6303626de90a7021557b91b2?lang=fr" TargetMode="External"/><Relationship Id="rId2" Type="http://schemas.openxmlformats.org/officeDocument/2006/relationships/notesSlide" Target="../notesSlides/notesSlide3.xml"/><Relationship Id="rId16" Type="http://schemas.openxmlformats.org/officeDocument/2006/relationships/hyperlink" Target="https://tool.jeunesseetsport.ch/modules/63036312e90a70216a638fb2?lang=fr" TargetMode="External"/><Relationship Id="rId20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hajk.ch/de/pbs-mit-mauna-sori-durchs-biberjahr-kartenset" TargetMode="External"/><Relationship Id="rId11" Type="http://schemas.openxmlformats.org/officeDocument/2006/relationships/hyperlink" Target="https://issuu.com/pbs-msds-mss/docs/2131.01.fr_la_branche_louvetaux_de_" TargetMode="External"/><Relationship Id="rId5" Type="http://schemas.openxmlformats.org/officeDocument/2006/relationships/hyperlink" Target="https://www.hajk.ch/de/msds-un-an-avec-mauna-et-sori-nos-capoins-castors-set" TargetMode="External"/><Relationship Id="rId15" Type="http://schemas.openxmlformats.org/officeDocument/2006/relationships/hyperlink" Target="https://tool.jeunesseetsport.ch/modules/630345f0e90a701fdf022a62?lang=fr" TargetMode="External"/><Relationship Id="rId10" Type="http://schemas.openxmlformats.org/officeDocument/2006/relationships/hyperlink" Target="https://www.hajk.ch/de/msds-bonne-chasse-3981" TargetMode="External"/><Relationship Id="rId19" Type="http://schemas.openxmlformats.org/officeDocument/2006/relationships/image" Target="../media/image12.jpeg"/><Relationship Id="rId4" Type="http://schemas.openxmlformats.org/officeDocument/2006/relationships/hyperlink" Target="https://www.hajk.ch/de/msds-un-an-avec-mauna-sori-nos-copains-castors" TargetMode="External"/><Relationship Id="rId9" Type="http://schemas.openxmlformats.org/officeDocument/2006/relationships/hyperlink" Target="https://pfadi.swiss/fr/profil-scoutisme/louveteaux/" TargetMode="External"/><Relationship Id="rId14" Type="http://schemas.openxmlformats.org/officeDocument/2006/relationships/hyperlink" Target="https://tool.jugendundsport.ch/modules/630345f0e90a701fdf022a62?lang=d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fadi.swiss/fr/publications-telechargements/downloads/?&amp;none&amp;c=16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36_5C3542DB.xm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mobilesport.ch/aktuell/camps-js-planifier-un-camp-etape-par-etape/" TargetMode="External"/><Relationship Id="rId5" Type="http://schemas.openxmlformats.org/officeDocument/2006/relationships/hyperlink" Target="https://tool.jeunesseetsport.ch/modules/642ab9e9cfea1012bd581b52?lang=fr" TargetMode="External"/><Relationship Id="rId4" Type="http://schemas.openxmlformats.org/officeDocument/2006/relationships/hyperlink" Target="https://pfadi.swiss/fr/activites-scoutes/experiences-camp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ugendundsport.ch/fr/securite-dans-le-sport-de-camp-trekking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pfadi.swiss/media/files/97/2025-0374_mb-unfallpraevention-lst-berg-winter-wasser_fr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hyperlink" Target="https://www.jugendundsport.ch/fr/securite-dans-le-sport-de-camp-trekking#:~:text=qui%20est%20autoris%C3%A9.-,Aide%20%C3%A0%20la%20d%C3%A9cision,-R%C3%A9alisation%20d%E2%80%99activit%C3%A9s%20soumises" TargetMode="Externa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fadi.swiss/media/files/97/2025-0374_mb-unfallpraevention-lst-berg-winter-wasser_fr.pdf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D72BBAC-EE60-4FB3-A69D-4057A9912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pPr/>
              <a:t>05.11.2025</a:t>
            </a:fld>
            <a:endParaRPr lang="de-CH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B398B9D-EB2C-48BA-B726-3251371C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Fusszeile (Ändern über «Einfügen &gt; Kopf- und Fusszeile»)</a:t>
            </a: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801C86B-F95C-468A-AC12-619A60723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</a:t>
            </a:fld>
            <a:endParaRPr lang="de-CH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BA8E7131-CE46-41B9-93D7-D12B8B462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Informations</a:t>
            </a:r>
            <a:r>
              <a:rPr lang="de-CH" dirty="0"/>
              <a:t> du </a:t>
            </a:r>
            <a:r>
              <a:rPr lang="de-CH" dirty="0" err="1"/>
              <a:t>msds</a:t>
            </a:r>
            <a:r>
              <a:rPr lang="de-CH" dirty="0"/>
              <a:t> et de J+S</a:t>
            </a:r>
            <a:endParaRPr lang="de-CH" noProof="0" dirty="0">
              <a:cs typeface="Arial"/>
            </a:endParaRPr>
          </a:p>
        </p:txBody>
      </p:sp>
      <p:sp>
        <p:nvSpPr>
          <p:cNvPr id="6" name="Untertitel 5">
            <a:extLst>
              <a:ext uri="{FF2B5EF4-FFF2-40B4-BE49-F238E27FC236}">
                <a16:creationId xmlns:a16="http://schemas.microsoft.com/office/drawing/2014/main" id="{D78578DB-6444-4C3F-B388-156CD62406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de-CH" dirty="0" err="1"/>
              <a:t>Les</a:t>
            </a:r>
            <a:r>
              <a:rPr lang="de-CH" dirty="0"/>
              <a:t> </a:t>
            </a:r>
            <a:r>
              <a:rPr lang="de-CH" dirty="0" err="1"/>
              <a:t>newsletters</a:t>
            </a:r>
            <a:r>
              <a:rPr lang="de-CH" dirty="0"/>
              <a:t> de la </a:t>
            </a:r>
            <a:r>
              <a:rPr lang="de-CH" dirty="0" err="1"/>
              <a:t>formation</a:t>
            </a:r>
            <a:r>
              <a:rPr lang="de-CH" dirty="0"/>
              <a:t> se </a:t>
            </a:r>
            <a:r>
              <a:rPr lang="de-CH" dirty="0" err="1"/>
              <a:t>trouvent</a:t>
            </a:r>
            <a:r>
              <a:rPr lang="de-CH" dirty="0"/>
              <a:t> </a:t>
            </a:r>
            <a:r>
              <a:rPr lang="de-CH" dirty="0" err="1"/>
              <a:t>sous</a:t>
            </a:r>
            <a:endParaRPr lang="de-CH" noProof="0" dirty="0" err="1">
              <a:cs typeface="Arial"/>
            </a:endParaRPr>
          </a:p>
          <a:p>
            <a:r>
              <a:rPr lang="de-CH" dirty="0">
                <a:hlinkClick r:id="rId3"/>
              </a:rPr>
              <a:t>MSDS-TELECHARGEMENTS</a:t>
            </a:r>
            <a:endParaRPr lang="de-CH" noProof="0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C5F0118-8CF1-43CB-9536-251DCB3B77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de-CH" dirty="0" err="1"/>
              <a:t>Tâche</a:t>
            </a:r>
            <a:r>
              <a:rPr lang="de-CH" dirty="0"/>
              <a:t> Essentielle Formation et Encadrement du MSdS</a:t>
            </a:r>
            <a:endParaRPr lang="de-CH" noProof="0" dirty="0" err="1">
              <a:cs typeface="Arial"/>
            </a:endParaRPr>
          </a:p>
          <a:p>
            <a:r>
              <a:rPr lang="de-CH" dirty="0" err="1"/>
              <a:t>Novembre</a:t>
            </a:r>
            <a:r>
              <a:rPr lang="de-CH" dirty="0"/>
              <a:t> 2025</a:t>
            </a:r>
            <a:endParaRPr lang="de-CH" noProof="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1703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F9929645-FD02-BEBD-E850-3D2C4D0C6B7C}"/>
              </a:ext>
            </a:extLst>
          </p:cNvPr>
          <p:cNvSpPr/>
          <p:nvPr/>
        </p:nvSpPr>
        <p:spPr>
          <a:xfrm>
            <a:off x="5506703" y="3931088"/>
            <a:ext cx="5040560" cy="2585323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3" name="Rechteck: abgerundete Ecken 22">
            <a:extLst>
              <a:ext uri="{FF2B5EF4-FFF2-40B4-BE49-F238E27FC236}">
                <a16:creationId xmlns:a16="http://schemas.microsoft.com/office/drawing/2014/main" id="{05B968D1-5DCE-5B57-5C1E-31674607852A}"/>
              </a:ext>
            </a:extLst>
          </p:cNvPr>
          <p:cNvSpPr/>
          <p:nvPr/>
        </p:nvSpPr>
        <p:spPr>
          <a:xfrm>
            <a:off x="5506703" y="1254672"/>
            <a:ext cx="5040560" cy="2587211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35F6BACB-C533-704D-5042-0B895457085A}"/>
              </a:ext>
            </a:extLst>
          </p:cNvPr>
          <p:cNvSpPr/>
          <p:nvPr/>
        </p:nvSpPr>
        <p:spPr>
          <a:xfrm>
            <a:off x="260190" y="3931088"/>
            <a:ext cx="5040560" cy="263848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801C525C-D250-B188-8C3B-AB1E96155E1C}"/>
              </a:ext>
            </a:extLst>
          </p:cNvPr>
          <p:cNvSpPr/>
          <p:nvPr/>
        </p:nvSpPr>
        <p:spPr>
          <a:xfrm>
            <a:off x="263352" y="1256560"/>
            <a:ext cx="5040560" cy="2585323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1A406DC-B387-3446-D90F-C9438BAF6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10</a:t>
            </a:fld>
            <a:endParaRPr lang="de-CH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2EF868F1-45FA-2FE6-8345-25EC964D5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527215"/>
            <a:ext cx="10081120" cy="727457"/>
          </a:xfrm>
        </p:spPr>
        <p:txBody>
          <a:bodyPr/>
          <a:lstStyle/>
          <a:p>
            <a:r>
              <a:rPr lang="de-DE" dirty="0" err="1"/>
              <a:t>Documents</a:t>
            </a:r>
            <a:r>
              <a:rPr lang="de-DE" dirty="0"/>
              <a:t> </a:t>
            </a:r>
            <a:r>
              <a:rPr lang="de-DE" dirty="0" err="1"/>
              <a:t>sur</a:t>
            </a:r>
            <a:r>
              <a:rPr lang="de-DE" dirty="0"/>
              <a:t> la </a:t>
            </a:r>
            <a:r>
              <a:rPr lang="de-DE" dirty="0" err="1"/>
              <a:t>sécurité</a:t>
            </a:r>
            <a:endParaRPr lang="de-CH" dirty="0"/>
          </a:p>
        </p:txBody>
      </p:sp>
      <p:pic>
        <p:nvPicPr>
          <p:cNvPr id="12" name="Inhaltsplatzhalter 11">
            <a:extLst>
              <a:ext uri="{FF2B5EF4-FFF2-40B4-BE49-F238E27FC236}">
                <a16:creationId xmlns:a16="http://schemas.microsoft.com/office/drawing/2014/main" id="{B3EFA45B-4DA3-5E3E-D05D-51855953B2A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" b="238"/>
          <a:stretch/>
        </p:blipFill>
        <p:spPr>
          <a:xfrm>
            <a:off x="8448237" y="3931088"/>
            <a:ext cx="1865502" cy="2609454"/>
          </a:xfr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A4AA0B46-2480-634E-8B1C-3F023EF3BF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" b="29"/>
          <a:stretch/>
        </p:blipFill>
        <p:spPr>
          <a:xfrm>
            <a:off x="5809223" y="1254672"/>
            <a:ext cx="1821439" cy="2585323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9C40C17C-7347-DF96-2549-F151589172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" b="695"/>
          <a:stretch/>
        </p:blipFill>
        <p:spPr>
          <a:xfrm>
            <a:off x="3194050" y="3927221"/>
            <a:ext cx="1904691" cy="2649579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4F5B7534-85A7-D838-D197-59FEBA76787E}"/>
              </a:ext>
            </a:extLst>
          </p:cNvPr>
          <p:cNvSpPr txBox="1"/>
          <p:nvPr/>
        </p:nvSpPr>
        <p:spPr>
          <a:xfrm>
            <a:off x="2476413" y="1455306"/>
            <a:ext cx="2743513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1400" dirty="0" err="1">
                <a:hlinkClick r:id="rId6"/>
              </a:rPr>
              <a:t>Brochure</a:t>
            </a:r>
            <a:r>
              <a:rPr lang="de-DE" sz="1400" dirty="0">
                <a:hlinkClick r:id="rId6"/>
              </a:rPr>
              <a:t> </a:t>
            </a:r>
            <a:r>
              <a:rPr lang="de-DE" sz="1400" dirty="0" err="1">
                <a:hlinkClick r:id="rId6"/>
              </a:rPr>
              <a:t>cudesch</a:t>
            </a:r>
            <a:r>
              <a:rPr lang="de-DE" sz="1400" dirty="0">
                <a:hlinkClick r:id="rId6"/>
              </a:rPr>
              <a:t> „La </a:t>
            </a:r>
            <a:r>
              <a:rPr lang="de-DE" sz="1400" dirty="0" err="1">
                <a:hlinkClick r:id="rId6"/>
              </a:rPr>
              <a:t>sécurité</a:t>
            </a:r>
            <a:r>
              <a:rPr lang="de-DE" sz="1400" dirty="0">
                <a:hlinkClick r:id="rId6"/>
              </a:rPr>
              <a:t> – </a:t>
            </a:r>
            <a:r>
              <a:rPr lang="de-DE" sz="1400" dirty="0" err="1">
                <a:hlinkClick r:id="rId6"/>
              </a:rPr>
              <a:t>assumer</a:t>
            </a:r>
            <a:r>
              <a:rPr lang="de-DE" sz="1400" dirty="0">
                <a:hlinkClick r:id="rId6"/>
              </a:rPr>
              <a:t> des </a:t>
            </a:r>
            <a:r>
              <a:rPr lang="de-DE" sz="1400" dirty="0" err="1">
                <a:hlinkClick r:id="rId6"/>
              </a:rPr>
              <a:t>responsabilités</a:t>
            </a:r>
            <a:r>
              <a:rPr lang="de-DE" sz="1400" dirty="0">
                <a:hlinkClick r:id="rId6"/>
              </a:rPr>
              <a:t>“</a:t>
            </a:r>
            <a:endParaRPr lang="de-DE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CH" sz="1400" dirty="0" err="1">
                <a:hlinkClick r:id="rId7"/>
              </a:rPr>
              <a:t>aide-mémoire</a:t>
            </a:r>
            <a:r>
              <a:rPr lang="de-CH" sz="1400" dirty="0">
                <a:hlinkClick r:id="rId7"/>
              </a:rPr>
              <a:t> </a:t>
            </a:r>
            <a:r>
              <a:rPr lang="de-CH" sz="1400" dirty="0" err="1">
                <a:hlinkClick r:id="rId7"/>
              </a:rPr>
              <a:t>cudesch</a:t>
            </a:r>
            <a:r>
              <a:rPr lang="de-CH" sz="1400" dirty="0">
                <a:hlinkClick r:id="rId7"/>
              </a:rPr>
              <a:t> «</a:t>
            </a:r>
            <a:r>
              <a:rPr lang="de-CH" sz="1400" dirty="0" err="1">
                <a:hlinkClick r:id="rId7"/>
              </a:rPr>
              <a:t>Feuille</a:t>
            </a:r>
            <a:r>
              <a:rPr lang="de-CH" sz="1400" dirty="0">
                <a:hlinkClick r:id="rId7"/>
              </a:rPr>
              <a:t> </a:t>
            </a:r>
            <a:r>
              <a:rPr lang="de-CH" sz="1400" dirty="0" err="1">
                <a:hlinkClick r:id="rId7"/>
              </a:rPr>
              <a:t>d’informations</a:t>
            </a:r>
            <a:r>
              <a:rPr lang="de-CH" sz="1400" dirty="0">
                <a:hlinkClick r:id="rId7"/>
              </a:rPr>
              <a:t> en </a:t>
            </a:r>
            <a:r>
              <a:rPr lang="de-CH" sz="1400" dirty="0" err="1">
                <a:hlinkClick r:id="rId7"/>
              </a:rPr>
              <a:t>cas</a:t>
            </a:r>
            <a:r>
              <a:rPr lang="de-CH" sz="1400" dirty="0">
                <a:hlinkClick r:id="rId7"/>
              </a:rPr>
              <a:t> </a:t>
            </a:r>
            <a:r>
              <a:rPr lang="de-CH" sz="1400" dirty="0" err="1">
                <a:hlinkClick r:id="rId7"/>
              </a:rPr>
              <a:t>d’urgence</a:t>
            </a:r>
            <a:r>
              <a:rPr lang="de-CH" sz="1400" dirty="0">
                <a:hlinkClick r:id="rId7"/>
              </a:rPr>
              <a:t> </a:t>
            </a:r>
            <a:r>
              <a:rPr lang="de-CH" sz="1400" dirty="0" err="1">
                <a:hlinkClick r:id="rId7"/>
              </a:rPr>
              <a:t>pour</a:t>
            </a:r>
            <a:r>
              <a:rPr lang="de-CH" sz="1400" dirty="0">
                <a:hlinkClick r:id="rId7"/>
              </a:rPr>
              <a:t> </a:t>
            </a:r>
            <a:r>
              <a:rPr lang="de-CH" sz="1400" dirty="0" err="1">
                <a:hlinkClick r:id="rId7"/>
              </a:rPr>
              <a:t>les</a:t>
            </a:r>
            <a:r>
              <a:rPr lang="de-CH" sz="1400" dirty="0">
                <a:hlinkClick r:id="rId7"/>
              </a:rPr>
              <a:t> </a:t>
            </a:r>
            <a:r>
              <a:rPr lang="de-CH" sz="1400" dirty="0" err="1">
                <a:hlinkClick r:id="rId7"/>
              </a:rPr>
              <a:t>participant·e·s</a:t>
            </a:r>
            <a:r>
              <a:rPr lang="de-CH" sz="1400" dirty="0">
                <a:hlinkClick r:id="rId7"/>
              </a:rPr>
              <a:t>»</a:t>
            </a:r>
            <a:endParaRPr lang="de-CH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CH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CH" sz="1400" dirty="0">
                <a:hlinkClick r:id="rId8"/>
              </a:rPr>
              <a:t>ALPHA «</a:t>
            </a:r>
            <a:r>
              <a:rPr lang="de-CH" sz="1400" dirty="0" err="1">
                <a:hlinkClick r:id="rId8"/>
              </a:rPr>
              <a:t>Modèle</a:t>
            </a:r>
            <a:r>
              <a:rPr lang="de-CH" sz="1400" dirty="0">
                <a:hlinkClick r:id="rId8"/>
              </a:rPr>
              <a:t> de </a:t>
            </a:r>
            <a:r>
              <a:rPr lang="de-CH" sz="1400" dirty="0" err="1">
                <a:hlinkClick r:id="rId8"/>
              </a:rPr>
              <a:t>concept</a:t>
            </a:r>
            <a:r>
              <a:rPr lang="de-CH" sz="1400" dirty="0">
                <a:hlinkClick r:id="rId8"/>
              </a:rPr>
              <a:t> de </a:t>
            </a:r>
            <a:r>
              <a:rPr lang="de-CH" sz="1400" dirty="0" err="1">
                <a:hlinkClick r:id="rId8"/>
              </a:rPr>
              <a:t>sécurite</a:t>
            </a:r>
            <a:r>
              <a:rPr lang="de-CH" sz="1400" dirty="0">
                <a:hlinkClick r:id="rId8"/>
              </a:rPr>
              <a:t>»</a:t>
            </a:r>
            <a:endParaRPr lang="de-CH" sz="1400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DF5103E7-8497-8639-B21F-33A6970B2A38}"/>
              </a:ext>
            </a:extLst>
          </p:cNvPr>
          <p:cNvSpPr txBox="1"/>
          <p:nvPr/>
        </p:nvSpPr>
        <p:spPr>
          <a:xfrm>
            <a:off x="356569" y="4126666"/>
            <a:ext cx="2862882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de-DE" sz="1200" dirty="0">
                <a:sym typeface="Wingdings" panose="05000000000000000000" pitchFamily="2" charset="2"/>
                <a:hlinkClick r:id="rId9"/>
              </a:rPr>
              <a:t>Aide-mémoire J+S „</a:t>
            </a:r>
            <a:r>
              <a:rPr lang="de-DE" sz="1200" dirty="0" err="1">
                <a:sym typeface="Wingdings" panose="05000000000000000000" pitchFamily="2" charset="2"/>
                <a:hlinkClick r:id="rId9"/>
              </a:rPr>
              <a:t>Prévention</a:t>
            </a:r>
            <a:r>
              <a:rPr lang="de-DE" sz="1200" dirty="0">
                <a:sym typeface="Wingdings" panose="05000000000000000000" pitchFamily="2" charset="2"/>
                <a:hlinkClick r:id="rId9"/>
              </a:rPr>
              <a:t> des </a:t>
            </a:r>
            <a:r>
              <a:rPr lang="de-DE" sz="1200" dirty="0" err="1">
                <a:sym typeface="Wingdings" panose="05000000000000000000" pitchFamily="2" charset="2"/>
                <a:hlinkClick r:id="rId9"/>
              </a:rPr>
              <a:t>accidents</a:t>
            </a:r>
            <a:r>
              <a:rPr lang="de-DE" sz="1200" dirty="0">
                <a:sym typeface="Wingdings" panose="05000000000000000000" pitchFamily="2" charset="2"/>
                <a:hlinkClick r:id="rId9"/>
              </a:rPr>
              <a:t> et </a:t>
            </a:r>
            <a:r>
              <a:rPr lang="de-DE" sz="1200" dirty="0" err="1">
                <a:sym typeface="Wingdings" panose="05000000000000000000" pitchFamily="2" charset="2"/>
                <a:hlinkClick r:id="rId9"/>
              </a:rPr>
              <a:t>exigences</a:t>
            </a:r>
            <a:r>
              <a:rPr lang="de-DE" sz="1200" dirty="0">
                <a:sym typeface="Wingdings" panose="05000000000000000000" pitchFamily="2" charset="2"/>
                <a:hlinkClick r:id="rId9"/>
              </a:rPr>
              <a:t> en </a:t>
            </a:r>
            <a:r>
              <a:rPr lang="de-DE" sz="1200" dirty="0" err="1">
                <a:sym typeface="Wingdings" panose="05000000000000000000" pitchFamily="2" charset="2"/>
                <a:hlinkClick r:id="rId9"/>
              </a:rPr>
              <a:t>matière</a:t>
            </a:r>
            <a:r>
              <a:rPr lang="de-DE" sz="1200" dirty="0">
                <a:sym typeface="Wingdings" panose="05000000000000000000" pitchFamily="2" charset="2"/>
                <a:hlinkClick r:id="rId9"/>
              </a:rPr>
              <a:t> de </a:t>
            </a:r>
            <a:r>
              <a:rPr lang="de-DE" sz="1200" dirty="0" err="1">
                <a:sym typeface="Wingdings" panose="05000000000000000000" pitchFamily="2" charset="2"/>
                <a:hlinkClick r:id="rId9"/>
              </a:rPr>
              <a:t>sécurité</a:t>
            </a:r>
            <a:r>
              <a:rPr lang="de-DE" sz="1200" dirty="0">
                <a:sym typeface="Wingdings" panose="05000000000000000000" pitchFamily="2" charset="2"/>
                <a:hlinkClick r:id="rId9"/>
              </a:rPr>
              <a:t> en </a:t>
            </a:r>
            <a:r>
              <a:rPr lang="de-DE" sz="1200" dirty="0" err="1">
                <a:sym typeface="Wingdings" panose="05000000000000000000" pitchFamily="2" charset="2"/>
                <a:hlinkClick r:id="rId9"/>
              </a:rPr>
              <a:t>sport</a:t>
            </a:r>
            <a:r>
              <a:rPr lang="de-DE" sz="1200" dirty="0">
                <a:sym typeface="Wingdings" panose="05000000000000000000" pitchFamily="2" charset="2"/>
                <a:hlinkClick r:id="rId9"/>
              </a:rPr>
              <a:t> de camp/</a:t>
            </a:r>
            <a:r>
              <a:rPr lang="de-DE" sz="1200" dirty="0" err="1">
                <a:sym typeface="Wingdings" panose="05000000000000000000" pitchFamily="2" charset="2"/>
                <a:hlinkClick r:id="rId9"/>
              </a:rPr>
              <a:t>trekking</a:t>
            </a:r>
            <a:r>
              <a:rPr lang="de-DE" sz="1200" dirty="0">
                <a:sym typeface="Wingdings" panose="05000000000000000000" pitchFamily="2" charset="2"/>
                <a:hlinkClick r:id="rId9"/>
              </a:rPr>
              <a:t>“</a:t>
            </a:r>
            <a:endParaRPr lang="de-DE" sz="1200" dirty="0"/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de-DE" sz="1200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de-CH" sz="1200" dirty="0">
                <a:hlinkClick r:id="rId10"/>
              </a:rPr>
              <a:t>Aide-mémoire J+S «La </a:t>
            </a:r>
            <a:r>
              <a:rPr lang="de-CH" sz="1200" dirty="0" err="1">
                <a:hlinkClick r:id="rId10"/>
              </a:rPr>
              <a:t>sécurité</a:t>
            </a:r>
            <a:r>
              <a:rPr lang="de-CH" sz="1200" dirty="0">
                <a:hlinkClick r:id="rId10"/>
              </a:rPr>
              <a:t> </a:t>
            </a:r>
            <a:r>
              <a:rPr lang="de-CH" sz="1200" dirty="0" err="1">
                <a:hlinkClick r:id="rId10"/>
              </a:rPr>
              <a:t>dans</a:t>
            </a:r>
            <a:r>
              <a:rPr lang="de-CH" sz="1200" dirty="0">
                <a:hlinkClick r:id="rId10"/>
              </a:rPr>
              <a:t> J+S – </a:t>
            </a:r>
            <a:r>
              <a:rPr lang="de-CH" sz="1200" dirty="0" err="1">
                <a:hlinkClick r:id="rId10"/>
              </a:rPr>
              <a:t>L’essentiel</a:t>
            </a:r>
            <a:r>
              <a:rPr lang="de-CH" sz="1200" dirty="0">
                <a:hlinkClick r:id="rId10"/>
              </a:rPr>
              <a:t> en </a:t>
            </a:r>
            <a:r>
              <a:rPr lang="de-CH" sz="1200" dirty="0" err="1">
                <a:hlinkClick r:id="rId10"/>
              </a:rPr>
              <a:t>bref</a:t>
            </a:r>
            <a:r>
              <a:rPr lang="de-CH" sz="1200" dirty="0">
                <a:hlinkClick r:id="rId10"/>
              </a:rPr>
              <a:t>»</a:t>
            </a:r>
            <a:endParaRPr lang="de-CH" sz="1200" dirty="0"/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de-CH" sz="1200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de-CH" sz="1200" dirty="0">
                <a:hlinkClick r:id="rId11"/>
              </a:rPr>
              <a:t>Aide-mémoire J+S «</a:t>
            </a:r>
            <a:r>
              <a:rPr lang="de-CH" sz="1200" dirty="0" err="1">
                <a:hlinkClick r:id="rId11"/>
              </a:rPr>
              <a:t>Prévention</a:t>
            </a:r>
            <a:r>
              <a:rPr lang="de-CH" sz="1200" dirty="0">
                <a:hlinkClick r:id="rId11"/>
              </a:rPr>
              <a:t> des </a:t>
            </a:r>
            <a:r>
              <a:rPr lang="de-CH" sz="1200" dirty="0" err="1">
                <a:hlinkClick r:id="rId11"/>
              </a:rPr>
              <a:t>blessures</a:t>
            </a:r>
            <a:r>
              <a:rPr lang="de-CH" sz="1200" dirty="0">
                <a:hlinkClick r:id="rId11"/>
              </a:rPr>
              <a:t> et </a:t>
            </a:r>
            <a:r>
              <a:rPr lang="de-CH" sz="1200" dirty="0" err="1">
                <a:hlinkClick r:id="rId11"/>
              </a:rPr>
              <a:t>blessures</a:t>
            </a:r>
            <a:r>
              <a:rPr lang="de-CH" sz="1200" dirty="0">
                <a:hlinkClick r:id="rId11"/>
              </a:rPr>
              <a:t> sportives»</a:t>
            </a:r>
            <a:endParaRPr lang="de-CH" sz="1200" dirty="0"/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de-CH" sz="1200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de-CH" sz="1200" dirty="0">
                <a:hlinkClick r:id="rId12"/>
              </a:rPr>
              <a:t>La </a:t>
            </a:r>
            <a:r>
              <a:rPr lang="de-CH" sz="1200" dirty="0" err="1">
                <a:hlinkClick r:id="rId12"/>
              </a:rPr>
              <a:t>sécurité</a:t>
            </a:r>
            <a:r>
              <a:rPr lang="de-CH" sz="1200" dirty="0">
                <a:hlinkClick r:id="rId12"/>
              </a:rPr>
              <a:t> </a:t>
            </a:r>
            <a:r>
              <a:rPr lang="de-CH" sz="1200" dirty="0" err="1">
                <a:hlinkClick r:id="rId12"/>
              </a:rPr>
              <a:t>dans</a:t>
            </a:r>
            <a:r>
              <a:rPr lang="de-CH" sz="1200" dirty="0">
                <a:hlinkClick r:id="rId12"/>
              </a:rPr>
              <a:t> le Sport de camp / Trekking</a:t>
            </a:r>
            <a:endParaRPr lang="de-CH" sz="1200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77FFC651-33C6-4220-619A-D9CF276EFFAD}"/>
              </a:ext>
            </a:extLst>
          </p:cNvPr>
          <p:cNvSpPr txBox="1"/>
          <p:nvPr/>
        </p:nvSpPr>
        <p:spPr>
          <a:xfrm>
            <a:off x="7706458" y="2001881"/>
            <a:ext cx="2765009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1400" dirty="0" err="1">
                <a:hlinkClick r:id="rId13"/>
              </a:rPr>
              <a:t>Dépliant</a:t>
            </a:r>
            <a:r>
              <a:rPr lang="de-DE" sz="1400" dirty="0">
                <a:hlinkClick r:id="rId13"/>
              </a:rPr>
              <a:t> J+S „</a:t>
            </a:r>
            <a:r>
              <a:rPr lang="de-DE" sz="1400" dirty="0" err="1">
                <a:hlinkClick r:id="rId13"/>
              </a:rPr>
              <a:t>Facteur</a:t>
            </a:r>
            <a:r>
              <a:rPr lang="de-DE" sz="1400" dirty="0">
                <a:hlinkClick r:id="rId13"/>
              </a:rPr>
              <a:t> humain“</a:t>
            </a:r>
            <a:endParaRPr lang="de-DE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CH" sz="1400" dirty="0" err="1">
                <a:hlinkClick r:id="rId14"/>
              </a:rPr>
              <a:t>Séquences</a:t>
            </a:r>
            <a:r>
              <a:rPr lang="de-CH" sz="1400" dirty="0">
                <a:hlinkClick r:id="rId14"/>
              </a:rPr>
              <a:t> </a:t>
            </a:r>
            <a:r>
              <a:rPr lang="de-CH" sz="1400" dirty="0" err="1">
                <a:hlinkClick r:id="rId14"/>
              </a:rPr>
              <a:t>d’apprentissage</a:t>
            </a:r>
            <a:r>
              <a:rPr lang="de-CH" sz="1400" dirty="0">
                <a:hlinkClick r:id="rId14"/>
              </a:rPr>
              <a:t> J+S «</a:t>
            </a:r>
            <a:r>
              <a:rPr lang="de-CH" sz="1400" dirty="0" err="1">
                <a:hlinkClick r:id="rId14"/>
              </a:rPr>
              <a:t>Encadrer</a:t>
            </a:r>
            <a:r>
              <a:rPr lang="de-CH" sz="1400" dirty="0">
                <a:hlinkClick r:id="rId14"/>
              </a:rPr>
              <a:t> </a:t>
            </a:r>
            <a:r>
              <a:rPr lang="de-CH" sz="1400" dirty="0" err="1">
                <a:hlinkClick r:id="rId14"/>
              </a:rPr>
              <a:t>un</a:t>
            </a:r>
            <a:r>
              <a:rPr lang="de-CH" sz="1400" dirty="0">
                <a:hlinkClick r:id="rId14"/>
              </a:rPr>
              <a:t> </a:t>
            </a:r>
            <a:r>
              <a:rPr lang="de-CH" sz="1400" dirty="0" err="1">
                <a:hlinkClick r:id="rId14"/>
              </a:rPr>
              <a:t>groupe</a:t>
            </a:r>
            <a:r>
              <a:rPr lang="de-CH" sz="1400" dirty="0">
                <a:hlinkClick r:id="rId14"/>
              </a:rPr>
              <a:t>»</a:t>
            </a:r>
            <a:endParaRPr lang="de-CH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CH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400" dirty="0">
                <a:hlinkClick r:id="rId15"/>
              </a:rPr>
              <a:t>Camps J+S:  « Sécurité et responsabilité » mobilesport.ch</a:t>
            </a:r>
            <a:endParaRPr lang="de-CH" sz="1400" dirty="0"/>
          </a:p>
          <a:p>
            <a:endParaRPr lang="de-CH" sz="1400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486BDE2A-20F7-EB76-2B6D-08BD51AFED72}"/>
              </a:ext>
            </a:extLst>
          </p:cNvPr>
          <p:cNvSpPr txBox="1"/>
          <p:nvPr/>
        </p:nvSpPr>
        <p:spPr>
          <a:xfrm>
            <a:off x="5592379" y="4869459"/>
            <a:ext cx="2954869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1400" dirty="0">
                <a:hlinkClick r:id="rId16"/>
              </a:rPr>
              <a:t>Set de </a:t>
            </a:r>
            <a:r>
              <a:rPr lang="de-DE" sz="1400" dirty="0" err="1">
                <a:hlinkClick r:id="rId16"/>
              </a:rPr>
              <a:t>cartes</a:t>
            </a:r>
            <a:r>
              <a:rPr lang="de-DE" sz="1400" dirty="0">
                <a:hlinkClick r:id="rId16"/>
              </a:rPr>
              <a:t> </a:t>
            </a:r>
            <a:r>
              <a:rPr lang="de-DE" sz="1400" dirty="0" err="1">
                <a:hlinkClick r:id="rId16"/>
              </a:rPr>
              <a:t>Water-Safety</a:t>
            </a:r>
            <a:endParaRPr lang="de-DE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CH" sz="1400" dirty="0" err="1">
                <a:hlinkClick r:id="rId17"/>
              </a:rPr>
              <a:t>Séquences</a:t>
            </a:r>
            <a:r>
              <a:rPr lang="de-CH" sz="1400" dirty="0">
                <a:hlinkClick r:id="rId17"/>
              </a:rPr>
              <a:t> </a:t>
            </a:r>
            <a:r>
              <a:rPr lang="de-CH" sz="1400" dirty="0" err="1">
                <a:hlinkClick r:id="rId17"/>
              </a:rPr>
              <a:t>d’apprentissage</a:t>
            </a:r>
            <a:r>
              <a:rPr lang="de-CH" sz="1400" dirty="0">
                <a:hlinkClick r:id="rId17"/>
              </a:rPr>
              <a:t> J+S «</a:t>
            </a:r>
            <a:r>
              <a:rPr lang="de-CH" sz="1400" dirty="0" err="1">
                <a:hlinkClick r:id="rId17"/>
              </a:rPr>
              <a:t>Surveiller</a:t>
            </a:r>
            <a:r>
              <a:rPr lang="de-CH" sz="1400" dirty="0">
                <a:hlinkClick r:id="rId17"/>
              </a:rPr>
              <a:t> au </a:t>
            </a:r>
            <a:r>
              <a:rPr lang="de-CH" sz="1400" dirty="0" err="1">
                <a:hlinkClick r:id="rId17"/>
              </a:rPr>
              <a:t>bord</a:t>
            </a:r>
            <a:r>
              <a:rPr lang="de-CH" sz="1400" dirty="0">
                <a:hlinkClick r:id="rId17"/>
              </a:rPr>
              <a:t>, </a:t>
            </a:r>
            <a:r>
              <a:rPr lang="de-CH" sz="1400" dirty="0" err="1">
                <a:hlinkClick r:id="rId17"/>
              </a:rPr>
              <a:t>dans</a:t>
            </a:r>
            <a:r>
              <a:rPr lang="de-CH" sz="1400" dirty="0">
                <a:hlinkClick r:id="rId17"/>
              </a:rPr>
              <a:t> et </a:t>
            </a:r>
            <a:r>
              <a:rPr lang="de-CH" sz="1400" dirty="0" err="1">
                <a:hlinkClick r:id="rId17"/>
              </a:rPr>
              <a:t>sur</a:t>
            </a:r>
            <a:r>
              <a:rPr lang="de-CH" sz="1400" dirty="0">
                <a:hlinkClick r:id="rId17"/>
              </a:rPr>
              <a:t> </a:t>
            </a:r>
            <a:r>
              <a:rPr lang="de-CH" sz="1400" dirty="0" err="1">
                <a:hlinkClick r:id="rId17"/>
              </a:rPr>
              <a:t>l’eau</a:t>
            </a:r>
            <a:r>
              <a:rPr lang="de-CH" sz="1400" dirty="0">
                <a:hlinkClick r:id="rId17"/>
              </a:rPr>
              <a:t>»</a:t>
            </a:r>
            <a:endParaRPr lang="de-CH" sz="1400" dirty="0"/>
          </a:p>
          <a:p>
            <a:endParaRPr lang="de-CH" sz="14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ADCA549-9E69-6E07-646F-BC5678C37F0E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t="1150" b="2751"/>
          <a:stretch/>
        </p:blipFill>
        <p:spPr>
          <a:xfrm>
            <a:off x="551384" y="1254673"/>
            <a:ext cx="1925029" cy="260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525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EEA68E-4CF3-AB8E-6FC2-14A37EF0C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DOCUMENTS </a:t>
            </a:r>
            <a:r>
              <a:rPr lang="de-DE" dirty="0" err="1"/>
              <a:t>numeriques</a:t>
            </a:r>
            <a:r>
              <a:rPr lang="de-DE" dirty="0"/>
              <a:t> J+S</a:t>
            </a:r>
            <a:endParaRPr lang="de-DE" dirty="0">
              <a:cs typeface="Arial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9FCE255-FE2A-E800-D0D2-CDDA66D0EF8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11</a:t>
            </a:fld>
            <a:endParaRPr lang="de-CH" dirty="0"/>
          </a:p>
        </p:txBody>
      </p:sp>
      <p:pic>
        <p:nvPicPr>
          <p:cNvPr id="10" name="Bildplatzhalter 9">
            <a:extLst>
              <a:ext uri="{FF2B5EF4-FFF2-40B4-BE49-F238E27FC236}">
                <a16:creationId xmlns:a16="http://schemas.microsoft.com/office/drawing/2014/main" id="{D1F9149F-1559-B111-BF0C-F11CD129812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" r="5147"/>
          <a:stretch/>
        </p:blipFill>
        <p:spPr/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F886AEC-9755-3A5E-F5AE-5C3FBFAD73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9DED88-B386-762E-59BD-6B974F88D4E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de-DE" dirty="0" err="1"/>
              <a:t>Toutes</a:t>
            </a:r>
            <a:r>
              <a:rPr lang="de-DE" dirty="0"/>
              <a:t> </a:t>
            </a:r>
            <a:r>
              <a:rPr lang="de-DE" dirty="0" err="1"/>
              <a:t>les</a:t>
            </a:r>
            <a:r>
              <a:rPr lang="de-DE" dirty="0"/>
              <a:t> </a:t>
            </a:r>
            <a:r>
              <a:rPr lang="de-DE" dirty="0" err="1"/>
              <a:t>brochures</a:t>
            </a:r>
            <a:r>
              <a:rPr lang="de-DE" dirty="0"/>
              <a:t> J+S </a:t>
            </a:r>
            <a:r>
              <a:rPr lang="de-DE" dirty="0" err="1"/>
              <a:t>sont</a:t>
            </a:r>
            <a:r>
              <a:rPr lang="de-DE" dirty="0"/>
              <a:t> à </a:t>
            </a:r>
            <a:r>
              <a:rPr lang="de-DE" dirty="0" err="1"/>
              <a:t>disposition</a:t>
            </a:r>
            <a:r>
              <a:rPr lang="de-DE" dirty="0"/>
              <a:t> des </a:t>
            </a:r>
            <a:r>
              <a:rPr lang="de-DE" dirty="0" err="1"/>
              <a:t>moniteur·ice·s</a:t>
            </a:r>
            <a:r>
              <a:rPr lang="de-DE" dirty="0"/>
              <a:t> J+S </a:t>
            </a:r>
            <a:r>
              <a:rPr lang="de-DE" dirty="0" err="1"/>
              <a:t>actif·ve·s</a:t>
            </a:r>
            <a:r>
              <a:rPr lang="de-DE" dirty="0"/>
              <a:t> en </a:t>
            </a:r>
            <a:r>
              <a:rPr lang="de-DE" dirty="0" err="1"/>
              <a:t>format</a:t>
            </a:r>
            <a:r>
              <a:rPr lang="de-DE" dirty="0"/>
              <a:t> </a:t>
            </a:r>
            <a:r>
              <a:rPr lang="de-DE" dirty="0" err="1"/>
              <a:t>numérique</a:t>
            </a:r>
            <a:r>
              <a:rPr lang="de-DE" dirty="0"/>
              <a:t> </a:t>
            </a:r>
            <a:r>
              <a:rPr lang="de-DE" dirty="0" err="1"/>
              <a:t>dans</a:t>
            </a:r>
            <a:r>
              <a:rPr lang="de-DE" dirty="0"/>
              <a:t> le </a:t>
            </a:r>
            <a:r>
              <a:rPr lang="de-DE" dirty="0" err="1"/>
              <a:t>nouvel</a:t>
            </a:r>
            <a:r>
              <a:rPr lang="de-DE" dirty="0"/>
              <a:t> </a:t>
            </a:r>
            <a:r>
              <a:rPr lang="de-DE" dirty="0" err="1"/>
              <a:t>espace</a:t>
            </a:r>
            <a:r>
              <a:rPr lang="de-DE" dirty="0"/>
              <a:t> </a:t>
            </a:r>
            <a:r>
              <a:rPr lang="de-DE" dirty="0" err="1"/>
              <a:t>Moniteur·ice·s</a:t>
            </a:r>
            <a:r>
              <a:rPr lang="de-DE" dirty="0"/>
              <a:t> J+S: </a:t>
            </a:r>
            <a:endParaRPr lang="de-DE" dirty="0">
              <a:cs typeface="Arial"/>
            </a:endParaRPr>
          </a:p>
          <a:p>
            <a:endParaRPr lang="de-DE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b="1" dirty="0">
                <a:hlinkClick r:id="rId4"/>
              </a:rPr>
              <a:t>Aller à la page de login J+S</a:t>
            </a:r>
            <a:endParaRPr lang="de-DE" b="1" dirty="0">
              <a:cs typeface="Arial"/>
            </a:endParaRPr>
          </a:p>
          <a:p>
            <a:r>
              <a:rPr lang="de-DE" b="1" dirty="0"/>
              <a:t>	</a:t>
            </a:r>
            <a:r>
              <a:rPr lang="de-DE" dirty="0" err="1"/>
              <a:t>Utilisateur</a:t>
            </a:r>
            <a:r>
              <a:rPr lang="de-DE" dirty="0"/>
              <a:t>: lagersport-trekking</a:t>
            </a:r>
            <a:br>
              <a:rPr lang="de-DE" dirty="0"/>
            </a:br>
            <a:r>
              <a:rPr lang="de-DE" dirty="0"/>
              <a:t>               </a:t>
            </a:r>
            <a:r>
              <a:rPr lang="de-DE" dirty="0" err="1"/>
              <a:t>Mot</a:t>
            </a:r>
            <a:r>
              <a:rPr lang="de-DE" dirty="0"/>
              <a:t> de passe: 4JiWg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119114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4C980-EB67-0470-8EEE-4E970B689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527215"/>
            <a:ext cx="4536000" cy="1208871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r-FR" sz="2800" dirty="0"/>
              <a:t>Taille des groupes J+S donnant droit à une subvention</a:t>
            </a:r>
            <a:r>
              <a:rPr lang="fr-FR" sz="2800" b="0" dirty="0"/>
              <a:t>​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E6FB4-2B52-8A17-CB8D-77C9444124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999" y="2278800"/>
            <a:ext cx="5256000" cy="3708000"/>
          </a:xfrm>
        </p:spPr>
        <p:txBody>
          <a:bodyPr>
            <a:normAutofit/>
          </a:bodyPr>
          <a:lstStyle/>
          <a:p>
            <a:pPr fontAlgn="base"/>
            <a:r>
              <a:rPr lang="fr-CH" dirty="0"/>
              <a:t>La taille des groupes donnant droit à une subvention pour les camps J+S de sport de camp / trekking a été réanalysée et fixée à </a:t>
            </a:r>
            <a:r>
              <a:rPr lang="fr-CH" b="1" dirty="0"/>
              <a:t>16+16+16.</a:t>
            </a:r>
            <a:r>
              <a:rPr lang="fr-CH" dirty="0"/>
              <a:t> Cette nouvelle adaptation s’applique également à des sports apparentés tels que la course d’orientation. </a:t>
            </a:r>
            <a:r>
              <a:rPr lang="en-US" dirty="0"/>
              <a:t>​</a:t>
            </a:r>
          </a:p>
          <a:p>
            <a:pPr fontAlgn="base"/>
            <a:r>
              <a:rPr lang="fr-CH" dirty="0"/>
              <a:t>​</a:t>
            </a:r>
          </a:p>
          <a:p>
            <a:pPr fontAlgn="base"/>
            <a:r>
              <a:rPr lang="fr-CH" dirty="0"/>
              <a:t>La taille des groupes donnait droit à une subvention n’a aucune influence sur le nombre minimum de </a:t>
            </a:r>
            <a:r>
              <a:rPr lang="fr-CH" dirty="0" err="1"/>
              <a:t>participant·e·s</a:t>
            </a:r>
            <a:r>
              <a:rPr lang="fr-CH" dirty="0"/>
              <a:t> au camp, qui est de 12 enfants ou jeunes </a:t>
            </a:r>
            <a:r>
              <a:rPr lang="fr-CH" dirty="0" err="1"/>
              <a:t>âgé·e·s</a:t>
            </a:r>
            <a:r>
              <a:rPr lang="fr-CH" dirty="0"/>
              <a:t> de 5 à 20 ans. </a:t>
            </a:r>
            <a:endParaRPr lang="en-US" dirty="0"/>
          </a:p>
          <a:p>
            <a:pPr>
              <a:spcAft>
                <a:spcPts val="600"/>
              </a:spcAft>
            </a:pPr>
            <a:endParaRPr lang="de-CH" dirty="0"/>
          </a:p>
          <a:p>
            <a:pPr>
              <a:spcAft>
                <a:spcPts val="600"/>
              </a:spcAft>
            </a:pPr>
            <a:endParaRPr lang="de-CH" dirty="0"/>
          </a:p>
          <a:p>
            <a:pPr>
              <a:spcAft>
                <a:spcPts val="600"/>
              </a:spcAft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C9A7CD-43EE-DB08-B4DD-39580F38B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8195" y="6039410"/>
            <a:ext cx="540060" cy="250056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42AD375-037F-43D0-B059-5172DA06796A}" type="slidenum">
              <a:rPr lang="de-CH" smtClean="0"/>
              <a:pPr>
                <a:lnSpc>
                  <a:spcPct val="90000"/>
                </a:lnSpc>
                <a:spcAft>
                  <a:spcPts val="600"/>
                </a:spcAft>
              </a:pPr>
              <a:t>12</a:t>
            </a:fld>
            <a:endParaRPr lang="de-CH"/>
          </a:p>
        </p:txBody>
      </p:sp>
      <p:pic>
        <p:nvPicPr>
          <p:cNvPr id="10" name="Bildplatzhalter 9" descr="Ein Bild, das Kleidung, Person, Gebäude, Gruppe enthält.&#10;&#10;KI-generierte Inhalte können fehlerhaft sein.">
            <a:extLst>
              <a:ext uri="{FF2B5EF4-FFF2-40B4-BE49-F238E27FC236}">
                <a16:creationId xmlns:a16="http://schemas.microsoft.com/office/drawing/2014/main" id="{439836F7-1379-36E3-8D6D-E8C5F0C52318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2"/>
          <a:stretch>
            <a:fillRect/>
          </a:stretch>
        </p:blipFill>
        <p:spPr>
          <a:xfrm>
            <a:off x="20" y="10"/>
            <a:ext cx="5399068" cy="6857990"/>
          </a:xfrm>
          <a:noFill/>
        </p:spPr>
      </p:pic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000F54C0-2F65-4B68-8F10-0584C200DB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19436" y="4331481"/>
            <a:ext cx="6462161" cy="252866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4AF471-5502-5E43-646E-492E2372C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de-CH"/>
              <a:t>Fusszeile (Ändern über «Einfügen &gt; Kopf- und Fusszeile»)</a:t>
            </a:r>
          </a:p>
        </p:txBody>
      </p:sp>
    </p:spTree>
    <p:extLst>
      <p:ext uri="{BB962C8B-B14F-4D97-AF65-F5344CB8AC3E}">
        <p14:creationId xmlns:p14="http://schemas.microsoft.com/office/powerpoint/2010/main" val="3333567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642A58D-E4D2-4708-BB7D-BA9BDBA8C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7534A84-1FA9-46DD-948D-C09280F8A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Fusszeile (Ändern über «Einfügen &gt; Kopf- und Fusszeile»)</a:t>
            </a: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B3EB387-8CE3-4C97-9AC9-52785957F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13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7D54846-497D-41EA-91F3-95DB506F55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de-CH" dirty="0"/>
              <a:t>MERCI BEAUCOUP !</a:t>
            </a:r>
            <a:endParaRPr lang="de-CH" noProof="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00142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F168289-54FC-42CF-B352-AC693C272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2</a:t>
            </a:fld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A1E9FB3-5ABF-430B-8C5C-D050E1104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527215"/>
            <a:ext cx="9507488" cy="1032069"/>
          </a:xfrm>
        </p:spPr>
        <p:txBody>
          <a:bodyPr/>
          <a:lstStyle/>
          <a:p>
            <a:r>
              <a:rPr lang="de-CH" noProof="0" dirty="0" err="1"/>
              <a:t>Ressources</a:t>
            </a:r>
            <a:r>
              <a:rPr lang="de-CH" noProof="0" dirty="0"/>
              <a:t> </a:t>
            </a:r>
            <a:r>
              <a:rPr lang="de-CH" noProof="0" dirty="0" err="1"/>
              <a:t>numériques</a:t>
            </a:r>
            <a:r>
              <a:rPr lang="de-CH" noProof="0" dirty="0"/>
              <a:t> du </a:t>
            </a:r>
            <a:r>
              <a:rPr lang="de-CH" noProof="0" dirty="0" err="1"/>
              <a:t>msds</a:t>
            </a:r>
            <a:endParaRPr lang="de-CH" noProof="0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4037442-F5D6-BF48-91E3-6BA9491CDD7D}"/>
              </a:ext>
            </a:extLst>
          </p:cNvPr>
          <p:cNvSpPr/>
          <p:nvPr/>
        </p:nvSpPr>
        <p:spPr>
          <a:xfrm>
            <a:off x="6084814" y="1772815"/>
            <a:ext cx="4834975" cy="169315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400" noProof="0" dirty="0"/>
              <a:t>Le „</a:t>
            </a:r>
            <a:r>
              <a:rPr lang="de-DE" sz="1400" noProof="0" dirty="0" err="1"/>
              <a:t>petite</a:t>
            </a:r>
            <a:r>
              <a:rPr lang="de-DE" sz="1400" noProof="0" dirty="0"/>
              <a:t> </a:t>
            </a:r>
            <a:r>
              <a:rPr lang="de-DE" sz="1400" noProof="0" dirty="0" err="1"/>
              <a:t>cudesch</a:t>
            </a:r>
            <a:r>
              <a:rPr lang="de-DE" sz="1400" noProof="0" dirty="0"/>
              <a:t>“ – la </a:t>
            </a:r>
            <a:r>
              <a:rPr lang="de-DE" sz="1400" noProof="0" dirty="0" err="1"/>
              <a:t>boîte</a:t>
            </a:r>
            <a:r>
              <a:rPr lang="de-DE" sz="1400" noProof="0" dirty="0"/>
              <a:t> à </a:t>
            </a:r>
            <a:r>
              <a:rPr lang="de-DE" sz="1400" noProof="0" dirty="0" err="1"/>
              <a:t>outils</a:t>
            </a:r>
            <a:r>
              <a:rPr lang="de-DE" sz="1400" noProof="0" dirty="0"/>
              <a:t> </a:t>
            </a:r>
            <a:r>
              <a:rPr lang="de-DE" sz="1400" noProof="0" dirty="0" err="1"/>
              <a:t>numérique</a:t>
            </a:r>
            <a:r>
              <a:rPr lang="de-DE" sz="1400" noProof="0" dirty="0"/>
              <a:t> du </a:t>
            </a:r>
            <a:r>
              <a:rPr lang="de-DE" sz="1400" noProof="0" dirty="0" err="1"/>
              <a:t>scoutisme</a:t>
            </a:r>
            <a:r>
              <a:rPr lang="de-DE" sz="1400" noProof="0" dirty="0"/>
              <a:t> </a:t>
            </a:r>
            <a:r>
              <a:rPr lang="de-DE" sz="1400" noProof="0" dirty="0" err="1"/>
              <a:t>avec</a:t>
            </a:r>
            <a:r>
              <a:rPr lang="de-DE" sz="1400" noProof="0" dirty="0"/>
              <a:t> </a:t>
            </a:r>
            <a:r>
              <a:rPr lang="de-DE" sz="1400" noProof="0" dirty="0" err="1"/>
              <a:t>les</a:t>
            </a:r>
            <a:r>
              <a:rPr lang="de-DE" sz="1400" noProof="0" dirty="0"/>
              <a:t> </a:t>
            </a:r>
            <a:r>
              <a:rPr lang="de-DE" sz="1400" noProof="0" dirty="0" err="1"/>
              <a:t>points</a:t>
            </a:r>
            <a:r>
              <a:rPr lang="de-DE" sz="1400" noProof="0" dirty="0"/>
              <a:t> </a:t>
            </a:r>
            <a:r>
              <a:rPr lang="de-DE" sz="1400" noProof="0" dirty="0" err="1"/>
              <a:t>les</a:t>
            </a:r>
            <a:r>
              <a:rPr lang="de-DE" sz="1400" noProof="0" dirty="0"/>
              <a:t> plus </a:t>
            </a:r>
            <a:r>
              <a:rPr lang="de-DE" sz="1400" noProof="0" dirty="0" err="1"/>
              <a:t>importants</a:t>
            </a:r>
            <a:r>
              <a:rPr lang="de-DE" sz="1400" noProof="0" dirty="0"/>
              <a:t> du </a:t>
            </a:r>
            <a:r>
              <a:rPr lang="de-DE" sz="1400" noProof="0" dirty="0" err="1"/>
              <a:t>cudesch</a:t>
            </a:r>
            <a:r>
              <a:rPr lang="de-DE" sz="1400" noProof="0" dirty="0"/>
              <a:t>.</a:t>
            </a:r>
          </a:p>
          <a:p>
            <a:endParaRPr lang="de-DE" sz="1400" b="1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400" b="1" noProof="0" dirty="0">
                <a:sym typeface="Wingdings" panose="05000000000000000000" pitchFamily="2" charset="2"/>
                <a:hlinkClick r:id="rId3"/>
              </a:rPr>
              <a:t>Lien </a:t>
            </a:r>
            <a:r>
              <a:rPr lang="de-DE" sz="1400" b="1" noProof="0" dirty="0" err="1">
                <a:sym typeface="Wingdings" panose="05000000000000000000" pitchFamily="2" charset="2"/>
                <a:hlinkClick r:id="rId3"/>
              </a:rPr>
              <a:t>vers</a:t>
            </a:r>
            <a:r>
              <a:rPr lang="de-DE" sz="1400" b="1" noProof="0" dirty="0">
                <a:sym typeface="Wingdings" panose="05000000000000000000" pitchFamily="2" charset="2"/>
                <a:hlinkClick r:id="rId3"/>
              </a:rPr>
              <a:t> le </a:t>
            </a:r>
            <a:r>
              <a:rPr lang="de-DE" sz="1400" b="1" noProof="0" dirty="0" err="1">
                <a:sym typeface="Wingdings" panose="05000000000000000000" pitchFamily="2" charset="2"/>
                <a:hlinkClick r:id="rId3"/>
              </a:rPr>
              <a:t>cudeschin</a:t>
            </a:r>
            <a:endParaRPr lang="de-DE" sz="1400" b="1" noProof="0" dirty="0">
              <a:sym typeface="Wingdings" panose="05000000000000000000" pitchFamily="2" charset="2"/>
            </a:endParaRP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815BFC26-B7FD-2181-6481-B341A033C6BB}"/>
              </a:ext>
            </a:extLst>
          </p:cNvPr>
          <p:cNvSpPr/>
          <p:nvPr/>
        </p:nvSpPr>
        <p:spPr>
          <a:xfrm>
            <a:off x="1060455" y="1772816"/>
            <a:ext cx="4880344" cy="169315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1400" b="0" i="0" u="none" strike="noStrike" kern="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 </a:t>
            </a:r>
            <a:r>
              <a:rPr kumimoji="0" lang="fr-CH" sz="1400" b="0" i="0" u="none" strike="noStrike" kern="0" cap="none" spc="0" normalizeH="0" baseline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cudesch</a:t>
            </a:r>
            <a:r>
              <a:rPr kumimoji="0" lang="fr-CH" sz="1400" b="0" i="0" u="none" strike="noStrike" kern="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est le manuel principal pour ton activité de responsable </a:t>
            </a:r>
            <a:r>
              <a:rPr kumimoji="0" lang="fr-CH" sz="1400" b="0" i="0" u="none" strike="noStrike" kern="0" cap="none" spc="0" normalizeH="0" baseline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scout·e</a:t>
            </a:r>
            <a:r>
              <a:rPr kumimoji="0" lang="fr-CH" sz="1400" b="0" i="0" u="none" strike="noStrike" kern="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  <a:p>
            <a:endParaRPr lang="de-DE" sz="1400" b="1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400" b="1" dirty="0">
                <a:hlinkClick r:id="rId4"/>
              </a:rPr>
              <a:t>Lien </a:t>
            </a:r>
            <a:r>
              <a:rPr lang="de-DE" sz="1400" b="1" dirty="0" err="1">
                <a:hlinkClick r:id="rId4"/>
              </a:rPr>
              <a:t>vers</a:t>
            </a:r>
            <a:r>
              <a:rPr lang="de-DE" sz="1400" b="1" dirty="0">
                <a:hlinkClick r:id="rId4"/>
              </a:rPr>
              <a:t> le </a:t>
            </a:r>
            <a:r>
              <a:rPr lang="de-DE" sz="1400" b="1" dirty="0" err="1">
                <a:hlinkClick r:id="rId4"/>
              </a:rPr>
              <a:t>cudesch</a:t>
            </a:r>
            <a:endParaRPr lang="de-DE" sz="1400" b="1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400" b="1" dirty="0">
                <a:hlinkClick r:id="rId5"/>
              </a:rPr>
              <a:t>Lien </a:t>
            </a:r>
            <a:r>
              <a:rPr lang="de-DE" sz="1400" b="1" dirty="0" err="1">
                <a:hlinkClick r:id="rId5"/>
              </a:rPr>
              <a:t>vers</a:t>
            </a:r>
            <a:r>
              <a:rPr lang="de-DE" sz="1400" b="1" dirty="0">
                <a:hlinkClick r:id="rId5"/>
              </a:rPr>
              <a:t> le </a:t>
            </a:r>
            <a:r>
              <a:rPr lang="de-DE" sz="1400" b="1" dirty="0" err="1">
                <a:hlinkClick r:id="rId5"/>
              </a:rPr>
              <a:t>cudesch</a:t>
            </a:r>
            <a:r>
              <a:rPr lang="de-DE" sz="1400" b="1" dirty="0">
                <a:hlinkClick r:id="rId5"/>
              </a:rPr>
              <a:t> </a:t>
            </a:r>
            <a:r>
              <a:rPr lang="de-DE" sz="1400" b="1" dirty="0" err="1">
                <a:hlinkClick r:id="rId5"/>
              </a:rPr>
              <a:t>numérique</a:t>
            </a:r>
            <a:endParaRPr lang="de-DE" sz="1400" b="1" dirty="0"/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BDBFEC8D-FCF5-4943-F8CD-9CDF891FC7F7}"/>
              </a:ext>
            </a:extLst>
          </p:cNvPr>
          <p:cNvSpPr/>
          <p:nvPr/>
        </p:nvSpPr>
        <p:spPr>
          <a:xfrm>
            <a:off x="1055440" y="3541034"/>
            <a:ext cx="4880344" cy="18002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1400" i="0" u="none" strike="noStrike" kern="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 manuel de l’</a:t>
            </a:r>
            <a:r>
              <a:rPr kumimoji="0" lang="fr-CH" sz="1400" i="0" u="none" strike="noStrike" kern="0" cap="none" spc="0" normalizeH="0" baseline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expert·e</a:t>
            </a:r>
            <a:r>
              <a:rPr kumimoji="0" lang="fr-CH" sz="1400" i="0" u="none" strike="noStrike" kern="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SC/T (Mex) est distribué aux nouveaux·elles </a:t>
            </a:r>
            <a:r>
              <a:rPr kumimoji="0" lang="fr-CH" sz="1400" i="0" u="none" strike="noStrike" kern="0" cap="none" spc="0" normalizeH="0" baseline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expert·e·</a:t>
            </a:r>
            <a:r>
              <a:rPr lang="fr-CH" sz="1400" kern="0" dirty="0" err="1">
                <a:solidFill>
                  <a:prstClr val="white"/>
                </a:solidFill>
                <a:latin typeface="Arial"/>
              </a:rPr>
              <a:t>s</a:t>
            </a:r>
            <a:r>
              <a:rPr lang="fr-CH" sz="1400" kern="0" dirty="0">
                <a:solidFill>
                  <a:prstClr val="white"/>
                </a:solidFill>
                <a:latin typeface="Arial"/>
              </a:rPr>
              <a:t> durant les cours Top. </a:t>
            </a:r>
            <a:r>
              <a:rPr lang="fr-FR" sz="1400" kern="0" dirty="0">
                <a:solidFill>
                  <a:prstClr val="white"/>
                </a:solidFill>
                <a:latin typeface="Arial"/>
              </a:rPr>
              <a:t>Tu y trouveras la version actuelle de tous les documents du niveau fédéral.</a:t>
            </a:r>
            <a:br>
              <a:rPr lang="fr-FR" sz="1400" kern="0" dirty="0">
                <a:solidFill>
                  <a:prstClr val="white"/>
                </a:solidFill>
                <a:latin typeface="Arial"/>
              </a:rPr>
            </a:br>
            <a:endParaRPr lang="de-DE" sz="1400" b="1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400" b="1" dirty="0">
                <a:hlinkClick r:id="rId6"/>
              </a:rPr>
              <a:t>Lien </a:t>
            </a:r>
            <a:r>
              <a:rPr lang="de-DE" sz="1400" b="1" dirty="0" err="1">
                <a:hlinkClick r:id="rId6"/>
              </a:rPr>
              <a:t>vers</a:t>
            </a:r>
            <a:r>
              <a:rPr lang="de-DE" sz="1400" b="1" dirty="0">
                <a:hlinkClick r:id="rId6"/>
              </a:rPr>
              <a:t> le MEX </a:t>
            </a:r>
            <a:r>
              <a:rPr lang="de-DE" sz="1400" b="1" dirty="0" err="1">
                <a:hlinkClick r:id="rId6"/>
              </a:rPr>
              <a:t>numérique</a:t>
            </a:r>
            <a:endParaRPr lang="de-DE" sz="1400" b="1" dirty="0"/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8363D425-52A6-8DAA-AE56-E21A6737A04F}"/>
              </a:ext>
            </a:extLst>
          </p:cNvPr>
          <p:cNvSpPr/>
          <p:nvPr/>
        </p:nvSpPr>
        <p:spPr>
          <a:xfrm>
            <a:off x="6062129" y="3541034"/>
            <a:ext cx="4880344" cy="18002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400" noProof="0" dirty="0" err="1"/>
              <a:t>Sur</a:t>
            </a:r>
            <a:r>
              <a:rPr lang="de-DE" sz="1400" noProof="0" dirty="0"/>
              <a:t> le </a:t>
            </a:r>
            <a:r>
              <a:rPr lang="de-DE" sz="1400" noProof="0" dirty="0" err="1"/>
              <a:t>portail</a:t>
            </a:r>
            <a:r>
              <a:rPr lang="de-DE" sz="1400" noProof="0" dirty="0"/>
              <a:t> </a:t>
            </a:r>
            <a:r>
              <a:rPr lang="de-DE" sz="1400" noProof="0" dirty="0" err="1"/>
              <a:t>numérique</a:t>
            </a:r>
            <a:r>
              <a:rPr lang="de-DE" sz="1400" noProof="0" dirty="0"/>
              <a:t> des </a:t>
            </a:r>
            <a:r>
              <a:rPr lang="de-DE" sz="1400" noProof="0" dirty="0" err="1"/>
              <a:t>coachs</a:t>
            </a:r>
            <a:r>
              <a:rPr lang="de-DE" sz="1400" noProof="0" dirty="0"/>
              <a:t>, </a:t>
            </a:r>
            <a:r>
              <a:rPr lang="de-DE" sz="1400" noProof="0" dirty="0" err="1"/>
              <a:t>les</a:t>
            </a:r>
            <a:r>
              <a:rPr lang="de-DE" sz="1400" noProof="0" dirty="0"/>
              <a:t> </a:t>
            </a:r>
            <a:r>
              <a:rPr lang="de-DE" sz="1400" noProof="0" dirty="0" err="1"/>
              <a:t>coachs</a:t>
            </a:r>
            <a:r>
              <a:rPr lang="de-DE" sz="1400" noProof="0" dirty="0"/>
              <a:t> </a:t>
            </a:r>
            <a:r>
              <a:rPr lang="de-DE" sz="1400" noProof="0" dirty="0" err="1"/>
              <a:t>trouvent</a:t>
            </a:r>
            <a:r>
              <a:rPr lang="de-DE" sz="1400" noProof="0" dirty="0"/>
              <a:t> </a:t>
            </a:r>
            <a:r>
              <a:rPr lang="de-DE" sz="1400" noProof="0" dirty="0" err="1"/>
              <a:t>tous</a:t>
            </a:r>
            <a:r>
              <a:rPr lang="de-DE" sz="1400" noProof="0" dirty="0"/>
              <a:t> </a:t>
            </a:r>
            <a:r>
              <a:rPr lang="de-DE" sz="1400" noProof="0" dirty="0" err="1"/>
              <a:t>les</a:t>
            </a:r>
            <a:r>
              <a:rPr lang="de-DE" sz="1400" noProof="0" dirty="0"/>
              <a:t> </a:t>
            </a:r>
            <a:r>
              <a:rPr lang="de-DE" sz="1400" noProof="0" dirty="0" err="1"/>
              <a:t>documents</a:t>
            </a:r>
            <a:r>
              <a:rPr lang="de-DE" sz="1400" noProof="0" dirty="0"/>
              <a:t> </a:t>
            </a:r>
            <a:r>
              <a:rPr lang="de-DE" sz="1400" noProof="0" dirty="0" err="1"/>
              <a:t>actuels</a:t>
            </a:r>
            <a:r>
              <a:rPr lang="de-DE" sz="1400" noProof="0" dirty="0"/>
              <a:t> </a:t>
            </a:r>
            <a:r>
              <a:rPr lang="de-DE" sz="1400" noProof="0" dirty="0" err="1"/>
              <a:t>dont</a:t>
            </a:r>
            <a:r>
              <a:rPr lang="de-DE" sz="1400" noProof="0" dirty="0"/>
              <a:t> </a:t>
            </a:r>
            <a:r>
              <a:rPr lang="de-DE" sz="1400" noProof="0" dirty="0" err="1"/>
              <a:t>ils·elles</a:t>
            </a:r>
            <a:r>
              <a:rPr lang="de-DE" sz="1400" noProof="0" dirty="0"/>
              <a:t> </a:t>
            </a:r>
            <a:r>
              <a:rPr lang="de-DE" sz="1400" noProof="0" dirty="0" err="1"/>
              <a:t>ont</a:t>
            </a:r>
            <a:r>
              <a:rPr lang="de-DE" sz="1400" noProof="0" dirty="0"/>
              <a:t> </a:t>
            </a:r>
            <a:r>
              <a:rPr lang="de-DE" sz="1400" noProof="0" dirty="0" err="1"/>
              <a:t>besoin</a:t>
            </a:r>
            <a:r>
              <a:rPr lang="de-DE" sz="1400" noProof="0" dirty="0"/>
              <a:t> </a:t>
            </a:r>
            <a:r>
              <a:rPr lang="de-DE" sz="1400" noProof="0" dirty="0" err="1"/>
              <a:t>dans</a:t>
            </a:r>
            <a:r>
              <a:rPr lang="de-DE" sz="1400" noProof="0" dirty="0"/>
              <a:t> </a:t>
            </a:r>
            <a:r>
              <a:rPr lang="de-DE" sz="1400" noProof="0" dirty="0" err="1"/>
              <a:t>leur</a:t>
            </a:r>
            <a:r>
              <a:rPr lang="de-DE" sz="1400" noProof="0" dirty="0"/>
              <a:t> </a:t>
            </a:r>
            <a:r>
              <a:rPr lang="de-DE" sz="1400" noProof="0" dirty="0" err="1"/>
              <a:t>carrière</a:t>
            </a:r>
            <a:r>
              <a:rPr lang="de-DE" sz="1400" noProof="0" dirty="0"/>
              <a:t> </a:t>
            </a:r>
            <a:r>
              <a:rPr lang="de-DE" sz="1400" noProof="0" dirty="0" err="1"/>
              <a:t>d‘encadrement</a:t>
            </a:r>
            <a:r>
              <a:rPr lang="de-DE" sz="1400" noProof="0" dirty="0"/>
              <a:t>.</a:t>
            </a:r>
          </a:p>
          <a:p>
            <a:endParaRPr lang="de-DE" sz="1400" b="1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400" b="1" dirty="0">
                <a:hlinkClick r:id="rId7"/>
              </a:rPr>
              <a:t>Lien </a:t>
            </a:r>
            <a:r>
              <a:rPr lang="de-DE" sz="1400" b="1" dirty="0" err="1">
                <a:hlinkClick r:id="rId7"/>
              </a:rPr>
              <a:t>vers</a:t>
            </a:r>
            <a:r>
              <a:rPr lang="de-DE" sz="1400" b="1" dirty="0">
                <a:hlinkClick r:id="rId7"/>
              </a:rPr>
              <a:t> le </a:t>
            </a:r>
            <a:r>
              <a:rPr lang="de-DE" sz="1400" b="1" dirty="0" err="1">
                <a:hlinkClick r:id="rId7"/>
              </a:rPr>
              <a:t>Portail</a:t>
            </a:r>
            <a:r>
              <a:rPr lang="de-DE" sz="1400" b="1" dirty="0">
                <a:hlinkClick r:id="rId7"/>
              </a:rPr>
              <a:t> Coach</a:t>
            </a:r>
            <a:endParaRPr lang="de-DE" sz="1400" b="1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1070C90E-D0B8-F536-95AC-EEA4E22F91CC}"/>
              </a:ext>
            </a:extLst>
          </p:cNvPr>
          <p:cNvSpPr txBox="1"/>
          <p:nvPr/>
        </p:nvSpPr>
        <p:spPr>
          <a:xfrm rot="16200000">
            <a:off x="-437963" y="2480891"/>
            <a:ext cx="190668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b="1" dirty="0" err="1">
                <a:solidFill>
                  <a:schemeClr val="accent1"/>
                </a:solidFill>
              </a:rPr>
              <a:t>Moniteur·rice·s</a:t>
            </a:r>
            <a:endParaRPr lang="de-CH" b="1" dirty="0">
              <a:solidFill>
                <a:schemeClr val="accent1"/>
              </a:solidFill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54637F6A-8D7C-C95A-C211-A2FE9C3E8522}"/>
              </a:ext>
            </a:extLst>
          </p:cNvPr>
          <p:cNvSpPr txBox="1"/>
          <p:nvPr/>
        </p:nvSpPr>
        <p:spPr>
          <a:xfrm rot="16200000">
            <a:off x="-437962" y="4355877"/>
            <a:ext cx="190668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b="1" dirty="0" err="1">
                <a:solidFill>
                  <a:schemeClr val="accent5"/>
                </a:solidFill>
              </a:rPr>
              <a:t>Expert·e·s</a:t>
            </a:r>
            <a:endParaRPr lang="de-CH" b="1" dirty="0">
              <a:solidFill>
                <a:schemeClr val="accent5"/>
              </a:solidFill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85714828-77A1-B688-BDC4-5535631EFB76}"/>
              </a:ext>
            </a:extLst>
          </p:cNvPr>
          <p:cNvSpPr txBox="1"/>
          <p:nvPr/>
        </p:nvSpPr>
        <p:spPr>
          <a:xfrm rot="16200000">
            <a:off x="10268324" y="4355876"/>
            <a:ext cx="190668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b="1" dirty="0">
                <a:solidFill>
                  <a:schemeClr val="accent6"/>
                </a:solidFill>
              </a:rPr>
              <a:t>Coaches</a:t>
            </a:r>
            <a:endParaRPr lang="de-CH" b="1" dirty="0">
              <a:solidFill>
                <a:schemeClr val="accent6"/>
              </a:solidFill>
            </a:endParaRP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20BC64EC-78AA-8955-3CFF-A115EBB9EFDC}"/>
              </a:ext>
            </a:extLst>
          </p:cNvPr>
          <p:cNvSpPr/>
          <p:nvPr/>
        </p:nvSpPr>
        <p:spPr>
          <a:xfrm>
            <a:off x="3428351" y="5447718"/>
            <a:ext cx="4880344" cy="130233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1400" i="0" u="none" strike="noStrike" kern="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ALPHA – L’</a:t>
            </a:r>
            <a:r>
              <a:rPr kumimoji="0" lang="fr-FR" sz="1400" i="0" u="none" strike="noStrike" kern="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aide-mémoire des Responsables de Groupe contenant plein de conseils et d’astuces ainsi que de nombreux modèles de documents.</a:t>
            </a:r>
          </a:p>
          <a:p>
            <a:endParaRPr lang="de-DE" sz="1400" b="1" dirty="0"/>
          </a:p>
          <a:p>
            <a:pPr marL="285750" indent="-285750" defTabSz="671513">
              <a:buFont typeface="Wingdings" panose="05000000000000000000" pitchFamily="2" charset="2"/>
              <a:buChar char="à"/>
            </a:pPr>
            <a:r>
              <a:rPr lang="de-DE" sz="1400" b="1" dirty="0">
                <a:hlinkClick r:id="rId8"/>
              </a:rPr>
              <a:t>ALPHA </a:t>
            </a:r>
            <a:r>
              <a:rPr lang="de-DE" sz="1400" b="1" dirty="0"/>
              <a:t>	</a:t>
            </a:r>
            <a:r>
              <a:rPr lang="de-DE" sz="1400" b="1" dirty="0">
                <a:sym typeface="Wingdings" panose="05000000000000000000" pitchFamily="2" charset="2"/>
              </a:rPr>
              <a:t> </a:t>
            </a:r>
            <a:r>
              <a:rPr lang="de-DE" sz="1400" b="1" dirty="0" err="1">
                <a:sym typeface="Wingdings" panose="05000000000000000000" pitchFamily="2" charset="2"/>
                <a:hlinkClick r:id="rId9"/>
              </a:rPr>
              <a:t>Modèles</a:t>
            </a:r>
            <a:r>
              <a:rPr lang="de-DE" sz="1400" b="1" dirty="0">
                <a:sym typeface="Wingdings" panose="05000000000000000000" pitchFamily="2" charset="2"/>
                <a:hlinkClick r:id="rId9"/>
              </a:rPr>
              <a:t> de </a:t>
            </a:r>
            <a:r>
              <a:rPr lang="de-DE" sz="1400" b="1" dirty="0" err="1">
                <a:sym typeface="Wingdings" panose="05000000000000000000" pitchFamily="2" charset="2"/>
                <a:hlinkClick r:id="rId9"/>
              </a:rPr>
              <a:t>documents</a:t>
            </a:r>
            <a:endParaRPr lang="de-DE" sz="1400" b="1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263E29F-079E-8D07-8F8B-ED3255AC8336}"/>
              </a:ext>
            </a:extLst>
          </p:cNvPr>
          <p:cNvSpPr txBox="1"/>
          <p:nvPr/>
        </p:nvSpPr>
        <p:spPr>
          <a:xfrm rot="16200000">
            <a:off x="2197480" y="5960384"/>
            <a:ext cx="190668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b="1" dirty="0">
                <a:solidFill>
                  <a:schemeClr val="accent3"/>
                </a:solidFill>
              </a:rPr>
              <a:t>RG</a:t>
            </a:r>
            <a:endParaRPr lang="de-CH" b="1" dirty="0">
              <a:solidFill>
                <a:schemeClr val="accent3"/>
              </a:solidFill>
            </a:endParaRPr>
          </a:p>
        </p:txBody>
      </p:sp>
      <p:sp>
        <p:nvSpPr>
          <p:cNvPr id="5" name="Welle 4">
            <a:extLst>
              <a:ext uri="{FF2B5EF4-FFF2-40B4-BE49-F238E27FC236}">
                <a16:creationId xmlns:a16="http://schemas.microsoft.com/office/drawing/2014/main" id="{1600C562-9715-0DFE-83AC-0926B250AB21}"/>
              </a:ext>
            </a:extLst>
          </p:cNvPr>
          <p:cNvSpPr/>
          <p:nvPr/>
        </p:nvSpPr>
        <p:spPr>
          <a:xfrm rot="449145">
            <a:off x="3322912" y="2489696"/>
            <a:ext cx="2855080" cy="702434"/>
          </a:xfrm>
          <a:prstGeom prst="wave">
            <a:avLst/>
          </a:prstGeom>
          <a:solidFill>
            <a:schemeClr val="accent5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200" dirty="0" err="1">
                <a:solidFill>
                  <a:schemeClr val="bg2"/>
                </a:solidFill>
              </a:rPr>
              <a:t>Les</a:t>
            </a:r>
            <a:r>
              <a:rPr lang="de-CH" sz="1200" dirty="0">
                <a:solidFill>
                  <a:schemeClr val="bg2"/>
                </a:solidFill>
              </a:rPr>
              <a:t> </a:t>
            </a:r>
            <a:r>
              <a:rPr lang="de-CH" sz="1200" dirty="0" err="1">
                <a:solidFill>
                  <a:schemeClr val="bg2"/>
                </a:solidFill>
              </a:rPr>
              <a:t>contenus</a:t>
            </a:r>
            <a:r>
              <a:rPr lang="de-CH" sz="1200" dirty="0">
                <a:solidFill>
                  <a:schemeClr val="bg2"/>
                </a:solidFill>
              </a:rPr>
              <a:t> du </a:t>
            </a:r>
            <a:r>
              <a:rPr lang="de-CH" sz="1200" dirty="0" err="1">
                <a:solidFill>
                  <a:schemeClr val="bg2"/>
                </a:solidFill>
              </a:rPr>
              <a:t>cudesch</a:t>
            </a:r>
            <a:r>
              <a:rPr lang="de-CH" sz="1200" dirty="0">
                <a:solidFill>
                  <a:schemeClr val="bg2"/>
                </a:solidFill>
              </a:rPr>
              <a:t> </a:t>
            </a:r>
            <a:r>
              <a:rPr lang="de-CH" sz="1200" dirty="0" err="1">
                <a:solidFill>
                  <a:schemeClr val="bg2"/>
                </a:solidFill>
              </a:rPr>
              <a:t>numérique</a:t>
            </a:r>
            <a:r>
              <a:rPr lang="de-CH" sz="1200" dirty="0">
                <a:solidFill>
                  <a:schemeClr val="bg2"/>
                </a:solidFill>
              </a:rPr>
              <a:t> </a:t>
            </a:r>
            <a:r>
              <a:rPr lang="de-CH" sz="1200" dirty="0" err="1">
                <a:solidFill>
                  <a:schemeClr val="bg2"/>
                </a:solidFill>
              </a:rPr>
              <a:t>seront</a:t>
            </a:r>
            <a:r>
              <a:rPr lang="de-CH" sz="1200" dirty="0">
                <a:solidFill>
                  <a:schemeClr val="bg2"/>
                </a:solidFill>
              </a:rPr>
              <a:t> disponibles en </a:t>
            </a:r>
            <a:r>
              <a:rPr lang="de-CH" sz="1200" dirty="0" err="1">
                <a:solidFill>
                  <a:schemeClr val="bg2"/>
                </a:solidFill>
              </a:rPr>
              <a:t>décembre</a:t>
            </a:r>
            <a:r>
              <a:rPr lang="de-CH" sz="1200" dirty="0">
                <a:solidFill>
                  <a:schemeClr val="bg2"/>
                </a:solidFill>
              </a:rPr>
              <a:t> 2025.</a:t>
            </a:r>
            <a:endParaRPr lang="de-CH" sz="1200" dirty="0">
              <a:solidFill>
                <a:schemeClr val="bg2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816246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F7514F3-1BA2-7FBE-AA04-C4F92B02D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Fusszeile (Ändern über «Einfügen &gt; Kopf- und Fusszeile»)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5FD9778-B620-5EF2-A2B3-BB7A2867A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3</a:t>
            </a:fld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29957E9-428F-C20B-89BC-FC794B50B9F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71918" y="464517"/>
            <a:ext cx="7816081" cy="1793176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de-DE" sz="4000" dirty="0" err="1">
                <a:cs typeface="Arial"/>
              </a:rPr>
              <a:t>Nouvelles</a:t>
            </a:r>
            <a:r>
              <a:rPr lang="de-DE" sz="4000" dirty="0">
                <a:cs typeface="Arial"/>
              </a:rPr>
              <a:t> </a:t>
            </a:r>
            <a:r>
              <a:rPr lang="de-DE" sz="4000" dirty="0" err="1">
                <a:cs typeface="Arial"/>
              </a:rPr>
              <a:t>Broschures</a:t>
            </a:r>
            <a:r>
              <a:rPr lang="de-DE" sz="4000" dirty="0">
                <a:cs typeface="Arial"/>
              </a:rPr>
              <a:t> MSDS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6C68E58-38DE-BB84-5CFB-9F697B70990F}"/>
              </a:ext>
            </a:extLst>
          </p:cNvPr>
          <p:cNvSpPr txBox="1"/>
          <p:nvPr/>
        </p:nvSpPr>
        <p:spPr>
          <a:xfrm>
            <a:off x="2274820" y="6057631"/>
            <a:ext cx="287081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CH" dirty="0">
                <a:sym typeface="Wingdings" panose="05000000000000000000" pitchFamily="2" charset="2"/>
                <a:hlinkClick r:id="rId2"/>
              </a:rPr>
              <a:t> Vers la </a:t>
            </a:r>
            <a:r>
              <a:rPr lang="de-CH" dirty="0" err="1">
                <a:sym typeface="Wingdings" panose="05000000000000000000" pitchFamily="2" charset="2"/>
                <a:hlinkClick r:id="rId2"/>
              </a:rPr>
              <a:t>nouvelle</a:t>
            </a:r>
            <a:r>
              <a:rPr lang="de-CH" dirty="0">
                <a:sym typeface="Wingdings" panose="05000000000000000000" pitchFamily="2" charset="2"/>
                <a:hlinkClick r:id="rId2"/>
              </a:rPr>
              <a:t> </a:t>
            </a:r>
            <a:r>
              <a:rPr lang="de-CH" dirty="0" err="1">
                <a:sym typeface="Wingdings" panose="05000000000000000000" pitchFamily="2" charset="2"/>
                <a:hlinkClick r:id="rId2"/>
              </a:rPr>
              <a:t>brochure</a:t>
            </a:r>
            <a:r>
              <a:rPr lang="de-CH" dirty="0">
                <a:sym typeface="Wingdings" panose="05000000000000000000" pitchFamily="2" charset="2"/>
                <a:hlinkClick r:id="rId2"/>
              </a:rPr>
              <a:t> SMT</a:t>
            </a:r>
            <a:endParaRPr lang="de-CH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49FF509-4395-2EDF-1E25-219E91FAD29F}"/>
              </a:ext>
            </a:extLst>
          </p:cNvPr>
          <p:cNvSpPr txBox="1"/>
          <p:nvPr/>
        </p:nvSpPr>
        <p:spPr>
          <a:xfrm>
            <a:off x="6083739" y="6057631"/>
            <a:ext cx="287081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CH" dirty="0">
                <a:sym typeface="Wingdings" panose="05000000000000000000" pitchFamily="2" charset="2"/>
                <a:hlinkClick r:id="rId3"/>
              </a:rPr>
              <a:t> Vers la </a:t>
            </a:r>
            <a:r>
              <a:rPr lang="de-CH" dirty="0" err="1">
                <a:sym typeface="Wingdings" panose="05000000000000000000" pitchFamily="2" charset="2"/>
                <a:hlinkClick r:id="rId3"/>
              </a:rPr>
              <a:t>nouvelle</a:t>
            </a:r>
            <a:r>
              <a:rPr lang="de-CH" dirty="0">
                <a:sym typeface="Wingdings" panose="05000000000000000000" pitchFamily="2" charset="2"/>
                <a:hlinkClick r:id="rId3"/>
              </a:rPr>
              <a:t> </a:t>
            </a:r>
            <a:r>
              <a:rPr lang="de-CH" dirty="0" err="1">
                <a:sym typeface="Wingdings" panose="05000000000000000000" pitchFamily="2" charset="2"/>
                <a:hlinkClick r:id="rId3"/>
              </a:rPr>
              <a:t>brochure</a:t>
            </a:r>
            <a:r>
              <a:rPr lang="de-CH" dirty="0">
                <a:sym typeface="Wingdings" panose="05000000000000000000" pitchFamily="2" charset="2"/>
                <a:hlinkClick r:id="rId3"/>
              </a:rPr>
              <a:t> Castors</a:t>
            </a:r>
            <a:endParaRPr lang="de-CH" dirty="0"/>
          </a:p>
        </p:txBody>
      </p:sp>
      <p:pic>
        <p:nvPicPr>
          <p:cNvPr id="7" name="Grafik 6" descr="Ein Bild, das Text, Screenshot, Grafikdesign, Baum enthält.&#10;&#10;Automatisch generierte Beschreibung">
            <a:extLst>
              <a:ext uri="{FF2B5EF4-FFF2-40B4-BE49-F238E27FC236}">
                <a16:creationId xmlns:a16="http://schemas.microsoft.com/office/drawing/2014/main" id="{0B646833-C54F-B8B0-A7F3-CED22A4373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821" y="1772816"/>
            <a:ext cx="2870811" cy="406486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8F0789A-7AF2-BC4E-5203-555EB4F7A7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3739" y="1844824"/>
            <a:ext cx="2870811" cy="406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746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1CE60C7-8B45-FC29-5A91-687905EA9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4</a:t>
            </a:fld>
            <a:endParaRPr lang="de-CH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1F37B18C-4835-E876-B309-EEEBFA110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Outils</a:t>
            </a:r>
            <a:r>
              <a:rPr lang="de-DE" dirty="0"/>
              <a:t> </a:t>
            </a:r>
            <a:r>
              <a:rPr lang="de-DE" dirty="0" err="1"/>
              <a:t>pour</a:t>
            </a:r>
            <a:r>
              <a:rPr lang="de-DE" dirty="0"/>
              <a:t> des </a:t>
            </a:r>
            <a:r>
              <a:rPr lang="de-DE" dirty="0" err="1"/>
              <a:t>activités</a:t>
            </a:r>
            <a:r>
              <a:rPr lang="de-DE" dirty="0"/>
              <a:t> </a:t>
            </a:r>
            <a:r>
              <a:rPr lang="de-DE" dirty="0" err="1"/>
              <a:t>adaptées</a:t>
            </a:r>
            <a:r>
              <a:rPr lang="de-DE" dirty="0"/>
              <a:t> </a:t>
            </a:r>
            <a:r>
              <a:rPr lang="de-DE" dirty="0" err="1"/>
              <a:t>aux</a:t>
            </a:r>
            <a:r>
              <a:rPr lang="de-DE" dirty="0"/>
              <a:t> </a:t>
            </a:r>
            <a:r>
              <a:rPr lang="de-DE" dirty="0" err="1"/>
              <a:t>enfants</a:t>
            </a:r>
            <a:endParaRPr lang="de-CH" dirty="0"/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4B35FC57-107B-231D-C64D-86514D830806}"/>
              </a:ext>
            </a:extLst>
          </p:cNvPr>
          <p:cNvSpPr/>
          <p:nvPr/>
        </p:nvSpPr>
        <p:spPr>
          <a:xfrm>
            <a:off x="677576" y="2098525"/>
            <a:ext cx="6025831" cy="1584475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dirty="0" err="1">
                <a:hlinkClick r:id="rId3"/>
              </a:rPr>
              <a:t>Les</a:t>
            </a:r>
            <a:r>
              <a:rPr lang="de-DE" dirty="0">
                <a:hlinkClick r:id="rId3"/>
              </a:rPr>
              <a:t> </a:t>
            </a:r>
            <a:r>
              <a:rPr lang="de-DE" dirty="0" err="1">
                <a:hlinkClick r:id="rId3"/>
              </a:rPr>
              <a:t>castors</a:t>
            </a:r>
            <a:r>
              <a:rPr lang="de-DE" dirty="0">
                <a:hlinkClick r:id="rId3"/>
              </a:rPr>
              <a:t> – </a:t>
            </a:r>
            <a:r>
              <a:rPr lang="de-DE" dirty="0" err="1">
                <a:hlinkClick r:id="rId3"/>
              </a:rPr>
              <a:t>toujours</a:t>
            </a:r>
            <a:r>
              <a:rPr lang="de-DE" dirty="0">
                <a:hlinkClick r:id="rId3"/>
              </a:rPr>
              <a:t> </a:t>
            </a:r>
            <a:r>
              <a:rPr lang="de-DE" dirty="0" err="1">
                <a:hlinkClick r:id="rId3"/>
              </a:rPr>
              <a:t>joyeux</a:t>
            </a:r>
            <a:r>
              <a:rPr lang="de-DE" dirty="0">
                <a:hlinkClick r:id="rId3"/>
              </a:rPr>
              <a:t>!</a:t>
            </a:r>
            <a:endParaRPr lang="de-DE" dirty="0"/>
          </a:p>
          <a:p>
            <a:pPr algn="r"/>
            <a:r>
              <a:rPr lang="de-DE" dirty="0">
                <a:hlinkClick r:id="rId4"/>
              </a:rPr>
              <a:t>Livre Mauna &amp; Sori</a:t>
            </a:r>
            <a:endParaRPr lang="de-DE" dirty="0"/>
          </a:p>
          <a:p>
            <a:pPr algn="r"/>
            <a:r>
              <a:rPr lang="de-DE" dirty="0">
                <a:hlinkClick r:id="rId5"/>
              </a:rPr>
              <a:t>Set de </a:t>
            </a:r>
            <a:r>
              <a:rPr lang="de-DE" dirty="0" err="1">
                <a:hlinkClick r:id="rId5"/>
              </a:rPr>
              <a:t>cartes</a:t>
            </a:r>
            <a:r>
              <a:rPr lang="de-DE" dirty="0">
                <a:hlinkClick r:id="rId5"/>
              </a:rPr>
              <a:t> </a:t>
            </a:r>
            <a:r>
              <a:rPr lang="de-DE" dirty="0" err="1">
                <a:hlinkClick r:id="rId5"/>
              </a:rPr>
              <a:t>pour</a:t>
            </a:r>
            <a:r>
              <a:rPr lang="de-DE" dirty="0">
                <a:hlinkClick r:id="rId5"/>
              </a:rPr>
              <a:t> responsables</a:t>
            </a:r>
            <a:endParaRPr lang="de-DE" dirty="0">
              <a:hlinkClick r:id="rId6"/>
            </a:endParaRPr>
          </a:p>
          <a:p>
            <a:pPr algn="r"/>
            <a:r>
              <a:rPr lang="de-DE" dirty="0">
                <a:hlinkClick r:id="rId7"/>
              </a:rPr>
              <a:t>Espace de </a:t>
            </a:r>
            <a:r>
              <a:rPr lang="de-DE" dirty="0" err="1">
                <a:hlinkClick r:id="rId7"/>
              </a:rPr>
              <a:t>téléchargement</a:t>
            </a:r>
            <a:r>
              <a:rPr lang="de-DE" dirty="0">
                <a:hlinkClick r:id="rId7"/>
              </a:rPr>
              <a:t> Castors</a:t>
            </a:r>
            <a:endParaRPr lang="de-CH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650743FD-DB9E-9375-20FC-9481912334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7574" y="2377058"/>
            <a:ext cx="2294043" cy="1051942"/>
          </a:xfrm>
          <a:prstGeom prst="rect">
            <a:avLst/>
          </a:prstGeom>
        </p:spPr>
      </p:pic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2821BFF6-A051-D519-031F-2CBFF8546BE6}"/>
              </a:ext>
            </a:extLst>
          </p:cNvPr>
          <p:cNvSpPr/>
          <p:nvPr/>
        </p:nvSpPr>
        <p:spPr>
          <a:xfrm>
            <a:off x="6818025" y="2098525"/>
            <a:ext cx="5297775" cy="158447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err="1">
                <a:hlinkClick r:id="rId9"/>
              </a:rPr>
              <a:t>Les</a:t>
            </a:r>
            <a:r>
              <a:rPr lang="de-DE" dirty="0">
                <a:hlinkClick r:id="rId9"/>
              </a:rPr>
              <a:t> </a:t>
            </a:r>
            <a:r>
              <a:rPr lang="de-DE" dirty="0" err="1">
                <a:hlinkClick r:id="rId9"/>
              </a:rPr>
              <a:t>louveteaux</a:t>
            </a:r>
            <a:r>
              <a:rPr lang="de-DE" dirty="0">
                <a:hlinkClick r:id="rId9"/>
              </a:rPr>
              <a:t> – de </a:t>
            </a:r>
            <a:r>
              <a:rPr lang="de-DE" dirty="0" err="1">
                <a:hlinkClick r:id="rId9"/>
              </a:rPr>
              <a:t>notre</a:t>
            </a:r>
            <a:r>
              <a:rPr lang="de-DE" dirty="0">
                <a:hlinkClick r:id="rId9"/>
              </a:rPr>
              <a:t> mieux</a:t>
            </a:r>
            <a:endParaRPr lang="de-DE" dirty="0"/>
          </a:p>
          <a:p>
            <a:r>
              <a:rPr lang="de-CH" dirty="0">
                <a:hlinkClick r:id="rId10"/>
              </a:rPr>
              <a:t>«Bonne </a:t>
            </a:r>
            <a:r>
              <a:rPr lang="de-CH" dirty="0" err="1">
                <a:hlinkClick r:id="rId10"/>
              </a:rPr>
              <a:t>chasse</a:t>
            </a:r>
            <a:r>
              <a:rPr lang="de-CH" dirty="0">
                <a:hlinkClick r:id="rId10"/>
              </a:rPr>
              <a:t>» </a:t>
            </a:r>
            <a:r>
              <a:rPr lang="de-CH" dirty="0" err="1">
                <a:hlinkClick r:id="rId10"/>
              </a:rPr>
              <a:t>livret</a:t>
            </a:r>
            <a:r>
              <a:rPr lang="de-CH" dirty="0">
                <a:hlinkClick r:id="rId10"/>
              </a:rPr>
              <a:t> </a:t>
            </a:r>
            <a:r>
              <a:rPr lang="de-CH" dirty="0" err="1">
                <a:hlinkClick r:id="rId10"/>
              </a:rPr>
              <a:t>individuel</a:t>
            </a:r>
            <a:endParaRPr lang="de-CH" dirty="0"/>
          </a:p>
          <a:p>
            <a:r>
              <a:rPr lang="de-CH" dirty="0" err="1">
                <a:hlinkClick r:id="rId11"/>
              </a:rPr>
              <a:t>Brochure</a:t>
            </a:r>
            <a:r>
              <a:rPr lang="de-CH" dirty="0">
                <a:hlinkClick r:id="rId11"/>
              </a:rPr>
              <a:t> </a:t>
            </a:r>
            <a:r>
              <a:rPr lang="de-CH" dirty="0" err="1">
                <a:hlinkClick r:id="rId11"/>
              </a:rPr>
              <a:t>cudesch</a:t>
            </a:r>
            <a:r>
              <a:rPr lang="de-CH" dirty="0">
                <a:hlinkClick r:id="rId11"/>
              </a:rPr>
              <a:t> </a:t>
            </a:r>
            <a:r>
              <a:rPr lang="de-CH" dirty="0" err="1">
                <a:hlinkClick r:id="rId11"/>
              </a:rPr>
              <a:t>Louveteaux</a:t>
            </a:r>
            <a:endParaRPr lang="de-CH" dirty="0"/>
          </a:p>
          <a:p>
            <a:r>
              <a:rPr lang="de-CH" dirty="0" err="1">
                <a:hlinkClick r:id="rId12"/>
              </a:rPr>
              <a:t>Expace</a:t>
            </a:r>
            <a:r>
              <a:rPr lang="de-CH" dirty="0">
                <a:hlinkClick r:id="rId12"/>
              </a:rPr>
              <a:t> de </a:t>
            </a:r>
            <a:r>
              <a:rPr lang="de-CH" dirty="0" err="1">
                <a:hlinkClick r:id="rId12"/>
              </a:rPr>
              <a:t>téléchargement</a:t>
            </a:r>
            <a:endParaRPr lang="de-CH" dirty="0">
              <a:hlinkClick r:id="rId12"/>
            </a:endParaRPr>
          </a:p>
          <a:p>
            <a:r>
              <a:rPr lang="de-CH" dirty="0" err="1">
                <a:hlinkClick r:id="rId12"/>
              </a:rPr>
              <a:t>Louveteaux</a:t>
            </a:r>
            <a:endParaRPr lang="de-CH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93E6A230-2246-806A-C9BA-51D91BA009E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344472" y="2098525"/>
            <a:ext cx="1777443" cy="1591161"/>
          </a:xfrm>
          <a:prstGeom prst="rect">
            <a:avLst/>
          </a:prstGeom>
        </p:spPr>
      </p:pic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DB0E77B2-7BF2-5C20-0DDE-05510EF86259}"/>
              </a:ext>
            </a:extLst>
          </p:cNvPr>
          <p:cNvSpPr/>
          <p:nvPr/>
        </p:nvSpPr>
        <p:spPr>
          <a:xfrm>
            <a:off x="677574" y="3881641"/>
            <a:ext cx="10415875" cy="2159713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err="1"/>
              <a:t>Séquences</a:t>
            </a:r>
            <a:r>
              <a:rPr lang="de-DE" dirty="0"/>
              <a:t> </a:t>
            </a:r>
            <a:r>
              <a:rPr lang="de-DE" dirty="0" err="1"/>
              <a:t>d‘apprentissage</a:t>
            </a:r>
            <a:r>
              <a:rPr lang="de-DE" dirty="0"/>
              <a:t> J+S:</a:t>
            </a:r>
            <a:endParaRPr lang="de-DE" dirty="0">
              <a:hlinkClick r:id="rId1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>
                <a:hlinkClick r:id="rId15"/>
              </a:rPr>
              <a:t>Comprendre</a:t>
            </a:r>
            <a:r>
              <a:rPr lang="de-DE" dirty="0">
                <a:hlinkClick r:id="rId15"/>
              </a:rPr>
              <a:t> </a:t>
            </a:r>
            <a:r>
              <a:rPr lang="de-DE" dirty="0" err="1">
                <a:hlinkClick r:id="rId15"/>
              </a:rPr>
              <a:t>les</a:t>
            </a:r>
            <a:r>
              <a:rPr lang="de-DE" dirty="0">
                <a:hlinkClick r:id="rId15"/>
              </a:rPr>
              <a:t> </a:t>
            </a:r>
            <a:r>
              <a:rPr lang="de-DE" dirty="0" err="1">
                <a:hlinkClick r:id="rId15"/>
              </a:rPr>
              <a:t>enfants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>
                <a:hlinkClick r:id="rId16"/>
              </a:rPr>
              <a:t>Encourages</a:t>
            </a:r>
            <a:r>
              <a:rPr lang="de-DE" dirty="0">
                <a:hlinkClick r:id="rId16"/>
              </a:rPr>
              <a:t> </a:t>
            </a:r>
            <a:r>
              <a:rPr lang="de-DE" dirty="0" err="1">
                <a:hlinkClick r:id="rId16"/>
              </a:rPr>
              <a:t>les</a:t>
            </a:r>
            <a:r>
              <a:rPr lang="de-DE" dirty="0">
                <a:hlinkClick r:id="rId16"/>
              </a:rPr>
              <a:t> </a:t>
            </a:r>
            <a:r>
              <a:rPr lang="de-DE" dirty="0" err="1">
                <a:hlinkClick r:id="rId16"/>
              </a:rPr>
              <a:t>enfants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>
                <a:hlinkClick r:id="rId17"/>
              </a:rPr>
              <a:t>Transmettre</a:t>
            </a:r>
            <a:r>
              <a:rPr lang="de-DE" dirty="0">
                <a:hlinkClick r:id="rId17"/>
              </a:rPr>
              <a:t> de </a:t>
            </a:r>
            <a:r>
              <a:rPr lang="de-DE" dirty="0" err="1">
                <a:hlinkClick r:id="rId17"/>
              </a:rPr>
              <a:t>manière</a:t>
            </a:r>
            <a:r>
              <a:rPr lang="de-DE" dirty="0">
                <a:hlinkClick r:id="rId17"/>
              </a:rPr>
              <a:t> </a:t>
            </a:r>
            <a:r>
              <a:rPr lang="de-DE" dirty="0" err="1">
                <a:hlinkClick r:id="rId17"/>
              </a:rPr>
              <a:t>adaptée</a:t>
            </a:r>
            <a:br>
              <a:rPr lang="de-DE" dirty="0">
                <a:hlinkClick r:id="rId17"/>
              </a:rPr>
            </a:br>
            <a:r>
              <a:rPr lang="de-DE" dirty="0" err="1">
                <a:hlinkClick r:id="rId17"/>
              </a:rPr>
              <a:t>aux</a:t>
            </a:r>
            <a:r>
              <a:rPr lang="de-DE" dirty="0">
                <a:hlinkClick r:id="rId17"/>
              </a:rPr>
              <a:t> </a:t>
            </a:r>
            <a:r>
              <a:rPr lang="de-DE" dirty="0" err="1">
                <a:hlinkClick r:id="rId17"/>
              </a:rPr>
              <a:t>enfants</a:t>
            </a:r>
            <a:endParaRPr lang="de-DE" dirty="0"/>
          </a:p>
          <a:p>
            <a:endParaRPr lang="de-DE" dirty="0"/>
          </a:p>
          <a:p>
            <a:r>
              <a:rPr lang="de-DE" dirty="0" err="1"/>
              <a:t>Brochure</a:t>
            </a:r>
            <a:r>
              <a:rPr lang="de-DE" dirty="0"/>
              <a:t> Sport des </a:t>
            </a:r>
            <a:r>
              <a:rPr lang="de-DE" dirty="0" err="1"/>
              <a:t>enfants</a:t>
            </a:r>
            <a:r>
              <a:rPr lang="de-DE" dirty="0"/>
              <a:t> J+S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15BADCB-AB8D-ADE6-89EB-9E591D666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744" y="3874955"/>
            <a:ext cx="1589158" cy="222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8EF6711C-074C-1AFB-F538-571F4A86A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394" y="3822883"/>
            <a:ext cx="1589158" cy="222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AE09BD03-2E7F-4956-9CF9-8259B7FF5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9044" y="3849086"/>
            <a:ext cx="1589158" cy="222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4692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CF2A8-D30E-1B4D-5170-C3B2CEDCD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>
                <a:cs typeface="Arial"/>
              </a:rPr>
              <a:t>Nouveaux aide-mémoires sur la protection de l’environnement</a:t>
            </a:r>
            <a:endParaRPr lang="en-US" sz="24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F15FDF-2EE0-6C96-79A9-35D923443F7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D8FE11-8A5B-46DF-183B-05AF817BB76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5</a:t>
            </a:fld>
            <a:endParaRPr lang="de-CH"/>
          </a:p>
        </p:txBody>
      </p:sp>
      <p:pic>
        <p:nvPicPr>
          <p:cNvPr id="10" name="Bildplatzhalter 9" descr="Ein Bild, das draußen, Baum, Pflanze, Dschungel enthält.&#10;&#10;KI-generierte Inhalte können fehlerhaft sein.">
            <a:extLst>
              <a:ext uri="{FF2B5EF4-FFF2-40B4-BE49-F238E27FC236}">
                <a16:creationId xmlns:a16="http://schemas.microsoft.com/office/drawing/2014/main" id="{226A0E88-CFCA-4571-5F4C-D9CBD5026B0E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49" b="9549"/>
          <a:stretch>
            <a:fillRect/>
          </a:stretch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216DF33-5AD8-3024-A89C-C0FBAC0353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C3231B4-687B-2E99-8A1A-66F8C9BDA7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6000" y="2623006"/>
            <a:ext cx="5256000" cy="3363793"/>
          </a:xfrm>
        </p:spPr>
        <p:txBody>
          <a:bodyPr/>
          <a:lstStyle/>
          <a:p>
            <a:r>
              <a:rPr lang="fr-FR" dirty="0"/>
              <a:t>Tu te demandes comment intégrer encore mieux la protection de l’environnement dans </a:t>
            </a:r>
            <a:r>
              <a:rPr lang="fr-FR" b="1" dirty="0"/>
              <a:t>la planification de tes activités ou de ton camp </a:t>
            </a:r>
            <a:r>
              <a:rPr lang="fr-FR" dirty="0"/>
              <a:t>?   </a:t>
            </a:r>
          </a:p>
          <a:p>
            <a:endParaRPr lang="fr-FR" dirty="0"/>
          </a:p>
          <a:p>
            <a:r>
              <a:rPr lang="fr-FR" dirty="0"/>
              <a:t>Le domaine spécialisé Nature et environnement a élaboré de nouveaux aide-mémoires sur les thèmes de la </a:t>
            </a:r>
            <a:r>
              <a:rPr lang="fr-FR" b="1" dirty="0"/>
              <a:t>protection des eaux, de la nature et des forêts</a:t>
            </a:r>
            <a:r>
              <a:rPr lang="fr-FR" dirty="0"/>
              <a:t>. Ces </a:t>
            </a:r>
            <a:r>
              <a:rPr lang="fr-FR" dirty="0">
                <a:hlinkClick r:id="rId3"/>
              </a:rPr>
              <a:t>documents</a:t>
            </a:r>
            <a:r>
              <a:rPr lang="fr-FR" dirty="0"/>
              <a:t> sont à ta disposition dès maintenant dans la zone de téléchargement sur le site web du MSdS – que ce soit pour la préparation de camps, pour des formations ou pour le quotidien scout.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583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BFBC60-448C-7C97-0125-A033D7158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z="2800" dirty="0">
                <a:cs typeface="Arial"/>
              </a:rPr>
              <a:t>Thème de perfectionnement</a:t>
            </a:r>
            <a:br>
              <a:rPr lang="fr-CH" sz="2800" dirty="0">
                <a:cs typeface="Arial"/>
              </a:rPr>
            </a:br>
            <a:r>
              <a:rPr lang="fr-CH" sz="2800" dirty="0">
                <a:cs typeface="Arial"/>
              </a:rPr>
              <a:t>« le charme des camps »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05878E28-56CF-A20D-C9BB-E17A840F25C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/>
            <a:r>
              <a:rPr lang="de-CH" sz="1600" i="1" dirty="0"/>
              <a:t>« </a:t>
            </a:r>
            <a:r>
              <a:rPr lang="fr-FR" sz="1600" i="1" dirty="0"/>
              <a:t>Qui n’a jamais vécu des moments magiques autour d’un feu de camp, partagé des expériences inédites en groupe ou participé à des jeux excitants dans la nature ?</a:t>
            </a:r>
            <a:r>
              <a:rPr lang="de-CH" sz="1600" i="1" dirty="0"/>
              <a:t> »</a:t>
            </a:r>
          </a:p>
          <a:p>
            <a:pPr algn="ctr"/>
            <a:endParaRPr lang="de-CH" sz="1600" dirty="0"/>
          </a:p>
          <a:p>
            <a:r>
              <a:rPr lang="fr-FR" sz="1600" dirty="0"/>
              <a:t>Au cours des deux prochaines années, c’est le thème du </a:t>
            </a:r>
            <a:r>
              <a:rPr lang="fr-FR" sz="1600" b="1" dirty="0"/>
              <a:t>charme des camps </a:t>
            </a:r>
            <a:r>
              <a:rPr lang="fr-FR" sz="1600" dirty="0"/>
              <a:t>qui sera mis en avant dans le cadre des modules de perfectionnement pour </a:t>
            </a:r>
            <a:r>
              <a:rPr lang="fr-FR" sz="1600" dirty="0" err="1"/>
              <a:t>moniteur·ice·s</a:t>
            </a:r>
            <a:r>
              <a:rPr lang="fr-FR" sz="1600" dirty="0"/>
              <a:t> J+S. Dans ce contexte, la rubrique « Camps » de la plateforme mobilesport.ch et un module d'apprentissage</a:t>
            </a:r>
            <a:br>
              <a:rPr lang="fr-FR" sz="1600" dirty="0"/>
            </a:br>
            <a:r>
              <a:rPr lang="fr-FR" sz="1600" dirty="0"/>
              <a:t>« Le charme des camps » peuvent être consultés en complément à la </a:t>
            </a:r>
            <a:r>
              <a:rPr lang="fr-FR" sz="1600" dirty="0">
                <a:hlinkClick r:id="rId4"/>
              </a:rPr>
              <a:t>documentation scoute</a:t>
            </a:r>
            <a:r>
              <a:rPr lang="fr-FR" sz="1600" dirty="0"/>
              <a:t> usuelle.</a:t>
            </a:r>
          </a:p>
          <a:p>
            <a:endParaRPr lang="fr-FR" sz="1600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CH" sz="1600" dirty="0">
                <a:hlinkClick r:id="rId5"/>
              </a:rPr>
              <a:t>Le </a:t>
            </a:r>
            <a:r>
              <a:rPr lang="de-CH" sz="1600" dirty="0" err="1">
                <a:hlinkClick r:id="rId5"/>
              </a:rPr>
              <a:t>charme</a:t>
            </a:r>
            <a:r>
              <a:rPr lang="de-CH" sz="1600" dirty="0">
                <a:hlinkClick r:id="rId5"/>
              </a:rPr>
              <a:t> des </a:t>
            </a:r>
            <a:r>
              <a:rPr lang="de-CH" sz="1600" dirty="0" err="1">
                <a:hlinkClick r:id="rId5"/>
              </a:rPr>
              <a:t>camps</a:t>
            </a:r>
            <a:r>
              <a:rPr lang="de-CH" sz="1600" dirty="0">
                <a:hlinkClick r:id="rId5"/>
              </a:rPr>
              <a:t> (jeunesseetsport.ch)</a:t>
            </a:r>
            <a:endParaRPr lang="de-CH" sz="1600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CH" sz="1600" dirty="0">
                <a:hlinkClick r:id="rId6"/>
              </a:rPr>
              <a:t>Planifier </a:t>
            </a:r>
            <a:r>
              <a:rPr lang="de-CH" sz="1600" dirty="0" err="1">
                <a:hlinkClick r:id="rId6"/>
              </a:rPr>
              <a:t>un</a:t>
            </a:r>
            <a:r>
              <a:rPr lang="de-CH" sz="1600" dirty="0">
                <a:hlinkClick r:id="rId6"/>
              </a:rPr>
              <a:t> camp – </a:t>
            </a:r>
            <a:r>
              <a:rPr lang="de-CH" sz="1600" dirty="0" err="1">
                <a:hlinkClick r:id="rId6"/>
              </a:rPr>
              <a:t>étape</a:t>
            </a:r>
            <a:r>
              <a:rPr lang="de-CH" sz="1600" dirty="0">
                <a:hlinkClick r:id="rId6"/>
              </a:rPr>
              <a:t> par </a:t>
            </a:r>
            <a:r>
              <a:rPr lang="de-CH" sz="1600" dirty="0" err="1">
                <a:hlinkClick r:id="rId6"/>
              </a:rPr>
              <a:t>étape</a:t>
            </a:r>
            <a:r>
              <a:rPr lang="de-CH" sz="1600" dirty="0">
                <a:hlinkClick r:id="rId6"/>
              </a:rPr>
              <a:t> (mobilesport.ch)</a:t>
            </a:r>
            <a:endParaRPr lang="de-CH" sz="1600" dirty="0"/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sz="1600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1C74F05-D30B-83DB-BEF2-B90E55B6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6</a:t>
            </a:fld>
            <a:endParaRPr lang="de-CH"/>
          </a:p>
        </p:txBody>
      </p:sp>
      <p:pic>
        <p:nvPicPr>
          <p:cNvPr id="10" name="Bildplatzhalter 9" descr="Ein Bild, das Himmel, Wolke, Baum, Cartoon enthält.&#10;&#10;Automatisch generierte Beschreibung">
            <a:extLst>
              <a:ext uri="{FF2B5EF4-FFF2-40B4-BE49-F238E27FC236}">
                <a16:creationId xmlns:a16="http://schemas.microsoft.com/office/drawing/2014/main" id="{905BB327-E9E0-EA0A-FB05-54679B009D1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22" r="28022"/>
          <a:stretch/>
        </p:blipFill>
        <p:spPr/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F8E3E19-35CE-6CAA-3349-9C54BE57665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4699439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B516B5-37C8-BF96-2C72-453B24808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527215"/>
            <a:ext cx="5256000" cy="1208871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fr-CH" sz="2400" dirty="0"/>
              <a:t>Séquences d’activité physique complémentaires dans les camps J+S</a:t>
            </a:r>
            <a:endParaRPr lang="de-CH" sz="2400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B255931-97B8-A6A8-A599-F1F1B34564E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660272" y="6039410"/>
            <a:ext cx="1201735" cy="252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3D4A7C4B-E426-4241-A51D-6894959551F8}" type="datetime1">
              <a:rPr lang="de-CH" smtClean="0"/>
              <a:pPr>
                <a:spcAft>
                  <a:spcPts val="600"/>
                </a:spcAft>
              </a:pPr>
              <a:t>05.11.2025</a:t>
            </a:fld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FB752BC-3D97-D181-ADA9-1A146C6C8A7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938195" y="6039410"/>
            <a:ext cx="540060" cy="250056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42AD375-037F-43D0-B059-5172DA06796A}" type="slidenum">
              <a:rPr lang="de-CH" smtClean="0"/>
              <a:pPr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de-CH"/>
          </a:p>
        </p:txBody>
      </p:sp>
      <p:pic>
        <p:nvPicPr>
          <p:cNvPr id="10" name="Bildplatzhalter 9">
            <a:extLst>
              <a:ext uri="{FF2B5EF4-FFF2-40B4-BE49-F238E27FC236}">
                <a16:creationId xmlns:a16="http://schemas.microsoft.com/office/drawing/2014/main" id="{97D85CCD-1CDB-B9F2-BD21-5E4369D24184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85" r="1" b="1"/>
          <a:stretch>
            <a:fillRect/>
          </a:stretch>
        </p:blipFill>
        <p:spPr>
          <a:xfrm>
            <a:off x="6486526" y="2034"/>
            <a:ext cx="5705475" cy="6847880"/>
          </a:xfrm>
          <a:noFill/>
        </p:spPr>
      </p:pic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47EE5B47-29FC-F590-1DCC-9A49306436A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54183" y="0"/>
            <a:ext cx="5317716" cy="2623006"/>
          </a:xfrm>
        </p:spPr>
        <p:txBody>
          <a:bodyPr/>
          <a:lstStyle/>
          <a:p>
            <a:endParaRPr lang="en-US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B7E8997D-AF1D-D1E3-E8E5-A688056454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6000" y="2278800"/>
            <a:ext cx="5256000" cy="3708000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fr-CH" sz="1900" dirty="0"/>
              <a:t>Afin d’organiser des </a:t>
            </a:r>
            <a:r>
              <a:rPr lang="fr-CH" sz="1900" b="1" dirty="0"/>
              <a:t>camps variés et attrayants</a:t>
            </a:r>
            <a:r>
              <a:rPr lang="fr-CH" sz="1900" dirty="0"/>
              <a:t>, il est désormais possible de prévoir des </a:t>
            </a:r>
            <a:r>
              <a:rPr lang="fr-CH" sz="1900" b="1" dirty="0"/>
              <a:t>blocs d’activités complémentaires dans le cadre des activités J+S</a:t>
            </a:r>
            <a:r>
              <a:rPr lang="fr-CH" sz="1900" dirty="0"/>
              <a:t>. Ceux-ci offrent la possibilité de proposer, sous certaines conditions, des activités issues d’autres disciplines sportives J+S soumises à des </a:t>
            </a:r>
            <a:r>
              <a:rPr lang="fr-CH" sz="1900" b="1" dirty="0"/>
              <a:t>règles de sécurité particulières </a:t>
            </a:r>
            <a:r>
              <a:rPr lang="fr-CH" sz="1900" dirty="0"/>
              <a:t>ou proposées par des </a:t>
            </a:r>
            <a:r>
              <a:rPr lang="fr-CH" sz="1900" b="1" dirty="0"/>
              <a:t>prestataires commerciaux </a:t>
            </a:r>
            <a:r>
              <a:rPr lang="fr-CH" sz="1900" dirty="0"/>
              <a:t>(p. ex. visite d’un parcours d'accrobranche). Les blocs d’activités sportives complémentaires ne sont pas une exigence pour les camps J+S et doivent être soigneusement examinés par les responsables de camp et les coachs. ​</a:t>
            </a:r>
          </a:p>
          <a:p>
            <a:pPr fontAlgn="base"/>
            <a:r>
              <a:rPr lang="fr-CH" sz="1900" dirty="0">
                <a:highlight>
                  <a:srgbClr val="FFFF00"/>
                </a:highlight>
              </a:rPr>
              <a:t>​</a:t>
            </a:r>
          </a:p>
          <a:p>
            <a:pPr fontAlgn="base"/>
            <a:r>
              <a:rPr lang="fr-CH" sz="1900" dirty="0"/>
              <a:t>Tu trouveras tous les détails sur la page d’accueil J+S </a:t>
            </a:r>
            <a:r>
              <a:rPr lang="fr-CH" sz="1900" b="1" i="1" dirty="0">
                <a:hlinkClick r:id="rId3"/>
              </a:rPr>
              <a:t>« Sécurité dans le cadre de sport de camp / trekking » </a:t>
            </a:r>
            <a:r>
              <a:rPr lang="fr-CH" sz="1900" dirty="0"/>
              <a:t>et dans </a:t>
            </a:r>
            <a:r>
              <a:rPr lang="fr-CH" sz="1900" b="1" i="1" dirty="0">
                <a:hlinkClick r:id="rId4"/>
              </a:rPr>
              <a:t>l’aide-mémoire sur la prévention des accidents sport de camp / trekking</a:t>
            </a:r>
            <a:r>
              <a:rPr lang="fr-CH" sz="1900" dirty="0"/>
              <a:t>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de-CH" sz="15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de-CH" sz="15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de-CH" sz="1500" dirty="0"/>
          </a:p>
        </p:txBody>
      </p:sp>
    </p:spTree>
    <p:extLst>
      <p:ext uri="{BB962C8B-B14F-4D97-AF65-F5344CB8AC3E}">
        <p14:creationId xmlns:p14="http://schemas.microsoft.com/office/powerpoint/2010/main" val="2625223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E4A813C7-7CCF-99B1-5763-56E69777D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527215"/>
            <a:ext cx="4536000" cy="1208871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r-FR" sz="2800" dirty="0"/>
              <a:t>I. Sécurité dans les sports de camp / trekking</a:t>
            </a:r>
            <a:r>
              <a:rPr lang="fr-FR" sz="2800" b="0" dirty="0"/>
              <a:t>​</a:t>
            </a:r>
            <a:endParaRPr lang="de-CH" sz="28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D7A279-0EA3-FCC0-B7AF-9E9B46F113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999" y="2278800"/>
            <a:ext cx="5256000" cy="3708000"/>
          </a:xfrm>
        </p:spPr>
        <p:txBody>
          <a:bodyPr>
            <a:normAutofit/>
          </a:bodyPr>
          <a:lstStyle/>
          <a:p>
            <a:pPr fontAlgn="base"/>
            <a:r>
              <a:rPr lang="fr-CH" dirty="0"/>
              <a:t>La page d’accueil J+S « Sécurité dans les sports de camp / trekking » a été entièrement remaniée et offre désormais une </a:t>
            </a:r>
            <a:r>
              <a:rPr lang="fr-CH" b="1" dirty="0"/>
              <a:t>aide précieuse pour choisir les activités.</a:t>
            </a:r>
            <a:r>
              <a:rPr lang="fr-CH" dirty="0"/>
              <a:t> ​</a:t>
            </a:r>
          </a:p>
          <a:p>
            <a:pPr fontAlgn="base"/>
            <a:r>
              <a:rPr lang="fr-CH" dirty="0"/>
              <a:t>​</a:t>
            </a:r>
          </a:p>
          <a:p>
            <a:pPr fontAlgn="base"/>
            <a:r>
              <a:rPr lang="fr-CH" dirty="0"/>
              <a:t>Elle aide les responsables de camp et les coachs à mieux évaluer le </a:t>
            </a:r>
            <a:r>
              <a:rPr lang="fr-CH" b="1" dirty="0"/>
              <a:t>niveau d’expérience </a:t>
            </a:r>
            <a:r>
              <a:rPr lang="fr-CH" dirty="0"/>
              <a:t>individuel, </a:t>
            </a:r>
            <a:r>
              <a:rPr lang="fr-CH" b="1" dirty="0"/>
              <a:t>les règles de sécurité</a:t>
            </a:r>
            <a:r>
              <a:rPr lang="fr-CH" dirty="0"/>
              <a:t> en vigueur et la </a:t>
            </a:r>
            <a:r>
              <a:rPr lang="fr-CH" b="1" dirty="0"/>
              <a:t>dynamique de groupe </a:t>
            </a:r>
            <a:r>
              <a:rPr lang="fr-CH" dirty="0"/>
              <a:t>dans une situation donnée, ceci afin de trouver l’activité appropriée. </a:t>
            </a:r>
          </a:p>
          <a:p>
            <a:pPr fontAlgn="base"/>
            <a:endParaRPr lang="fr-CH" dirty="0"/>
          </a:p>
          <a:p>
            <a:pPr fontAlgn="base"/>
            <a:r>
              <a:rPr lang="fr-CH" b="1" i="1" dirty="0">
                <a:sym typeface="Wingdings" panose="05000000000000000000" pitchFamily="2" charset="2"/>
                <a:hlinkClick r:id="rId2"/>
              </a:rPr>
              <a:t>À l’aide à la décision</a:t>
            </a:r>
            <a:endParaRPr lang="fr-CH" b="1" i="1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F6A3AE77-237B-AC0F-2202-E92B76C055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60272" y="6039410"/>
            <a:ext cx="1201735" cy="252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3D4A7C4B-E426-4241-A51D-6894959551F8}" type="datetime1">
              <a:rPr lang="de-CH" smtClean="0"/>
              <a:pPr>
                <a:spcAft>
                  <a:spcPts val="600"/>
                </a:spcAft>
              </a:pPr>
              <a:t>05.11.2025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6696355-62BD-2C8E-4117-D59E9A538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8195" y="6039410"/>
            <a:ext cx="540060" cy="250056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42AD375-037F-43D0-B059-5172DA06796A}" type="slidenum">
              <a:rPr lang="de-CH" smtClean="0"/>
              <a:pPr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de-CH"/>
          </a:p>
        </p:txBody>
      </p:sp>
      <p:pic>
        <p:nvPicPr>
          <p:cNvPr id="11" name="Bildplatzhalter 10">
            <a:extLst>
              <a:ext uri="{FF2B5EF4-FFF2-40B4-BE49-F238E27FC236}">
                <a16:creationId xmlns:a16="http://schemas.microsoft.com/office/drawing/2014/main" id="{149BDC2F-44A9-D051-837C-B8CF26118944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64" r="6685" b="-1"/>
          <a:stretch>
            <a:fillRect/>
          </a:stretch>
        </p:blipFill>
        <p:spPr>
          <a:xfrm>
            <a:off x="20" y="10"/>
            <a:ext cx="5399068" cy="6857990"/>
          </a:xfrm>
          <a:noFill/>
        </p:spPr>
      </p:pic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909E2466-179C-BD96-D57D-D528D0D5BBF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19436" y="4331481"/>
            <a:ext cx="6462161" cy="25286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71F7923-22B7-81F7-D445-80F65ED8E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de-CH"/>
              <a:t>Fusszeile (Ändern über «Einfügen &gt; Kopf- und Fusszeile»)</a:t>
            </a:r>
          </a:p>
        </p:txBody>
      </p:sp>
    </p:spTree>
    <p:extLst>
      <p:ext uri="{BB962C8B-B14F-4D97-AF65-F5344CB8AC3E}">
        <p14:creationId xmlns:p14="http://schemas.microsoft.com/office/powerpoint/2010/main" val="1204839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628A4E05-4EC9-D319-B9E3-EFB76CD75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/>
              <a:t>II. Sécurité dans le sport de camp / trekking</a:t>
            </a:r>
            <a:r>
              <a:rPr lang="fr-FR" sz="2800" b="0" dirty="0"/>
              <a:t>​</a:t>
            </a:r>
            <a:endParaRPr lang="de-CH" sz="28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7E7DA6F-6BB6-B931-E43E-0B6A2AC0D5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D4A7C4B-E426-4241-A51D-6894959551F8}" type="datetime1">
              <a:rPr lang="de-CH" smtClean="0"/>
              <a:t>05.11.2025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0C5D878-A582-F246-9FF6-7830F598CB5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9</a:t>
            </a:fld>
            <a:endParaRPr lang="de-CH"/>
          </a:p>
        </p:txBody>
      </p:sp>
      <p:pic>
        <p:nvPicPr>
          <p:cNvPr id="14" name="Bildplatzhalter 13" descr="Ein Bild, das draußen, Sport, Baum, Wasser enthält.&#10;&#10;KI-generierte Inhalte können fehlerhaft sein.">
            <a:extLst>
              <a:ext uri="{FF2B5EF4-FFF2-40B4-BE49-F238E27FC236}">
                <a16:creationId xmlns:a16="http://schemas.microsoft.com/office/drawing/2014/main" id="{68929549-B234-BF17-7045-CA63C2065DD8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9" r="26569"/>
          <a:stretch>
            <a:fillRect/>
          </a:stretch>
        </p:blipFill>
        <p:spPr/>
      </p:pic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20320A66-226D-4D36-32E2-67AD99D9F34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5B887C8E-E1D6-860C-6B4E-3AE3C49480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6000" y="2278800"/>
            <a:ext cx="5256000" cy="4255350"/>
          </a:xfrm>
        </p:spPr>
        <p:txBody>
          <a:bodyPr/>
          <a:lstStyle/>
          <a:p>
            <a:pPr fontAlgn="base"/>
            <a:r>
              <a:rPr lang="fr-CH" dirty="0"/>
              <a:t>L’aide-mémoire </a:t>
            </a:r>
            <a:r>
              <a:rPr lang="fr-CH" b="1" dirty="0"/>
              <a:t>« Prévention des accidents et exigences en matière de sécurité en sport de camp / trekking » </a:t>
            </a:r>
            <a:r>
              <a:rPr lang="fr-CH" dirty="0"/>
              <a:t>été entièrement remanié et son utilisation simplifiée. ​</a:t>
            </a:r>
          </a:p>
          <a:p>
            <a:pPr fontAlgn="base"/>
            <a:r>
              <a:rPr lang="fr-CH" dirty="0"/>
              <a:t>Il tient désormais compte des nouveaux blocs d’activités complémentaires et est entièrement harmonisé avec les directives de </a:t>
            </a:r>
            <a:r>
              <a:rPr lang="fr-CH" b="1" dirty="0"/>
              <a:t>l’aide-mémoire de prévention des accidents</a:t>
            </a:r>
            <a:r>
              <a:rPr lang="fr-CH" dirty="0"/>
              <a:t>. Résultat : une fiche qui regroupe désormais toutes les dispositions J+S relatives à la sécurité. Veillez à toujours utiliser les documents actuels pour la planification de vos camps ! ​</a:t>
            </a:r>
          </a:p>
          <a:p>
            <a:pPr fontAlgn="base"/>
            <a:r>
              <a:rPr lang="fr-CH" dirty="0">
                <a:highlight>
                  <a:srgbClr val="FFFF00"/>
                </a:highlight>
              </a:rPr>
              <a:t>​</a:t>
            </a:r>
          </a:p>
          <a:p>
            <a:pPr fontAlgn="base"/>
            <a:r>
              <a:rPr lang="fr-CH" b="1" i="1" dirty="0">
                <a:sym typeface="Wingdings" panose="05000000000000000000" pitchFamily="2" charset="2"/>
                <a:hlinkClick r:id="rId3"/>
              </a:rPr>
              <a:t> </a:t>
            </a:r>
            <a:r>
              <a:rPr lang="fr-CH" b="1" i="1" dirty="0">
                <a:hlinkClick r:id="rId3"/>
              </a:rPr>
              <a:t>Vers le nouvel aide-mémoire </a:t>
            </a:r>
            <a:r>
              <a:rPr lang="fr-CH" b="1" dirty="0">
                <a:hlinkClick r:id="rId3"/>
              </a:rPr>
              <a:t>​</a:t>
            </a:r>
            <a:endParaRPr lang="fr-CH" b="1" dirty="0"/>
          </a:p>
          <a:p>
            <a:endParaRPr lang="de-CH" i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637432519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Benutzerdefiniert 3">
      <a:dk1>
        <a:sysClr val="windowText" lastClr="000000"/>
      </a:dk1>
      <a:lt1>
        <a:sysClr val="window" lastClr="FFFFFF"/>
      </a:lt1>
      <a:dk2>
        <a:srgbClr val="4B4B4B"/>
      </a:dk2>
      <a:lt2>
        <a:srgbClr val="4D4D4D"/>
      </a:lt2>
      <a:accent1>
        <a:srgbClr val="632949"/>
      </a:accent1>
      <a:accent2>
        <a:srgbClr val="8B426B"/>
      </a:accent2>
      <a:accent3>
        <a:srgbClr val="CCACCA"/>
      </a:accent3>
      <a:accent4>
        <a:srgbClr val="D84E23"/>
      </a:accent4>
      <a:accent5>
        <a:srgbClr val="EFCA6E"/>
      </a:accent5>
      <a:accent6>
        <a:srgbClr val="536424"/>
      </a:accent6>
      <a:hlink>
        <a:srgbClr val="BE6294"/>
      </a:hlink>
      <a:folHlink>
        <a:srgbClr val="D396B8"/>
      </a:folHlink>
    </a:clrScheme>
    <a:fontScheme name="Pfadibewegu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äsentation Pfadi V2.potx" id="{75E134D2-F85A-4AAD-ABC7-8D56E911D78C}" vid="{D1EA024C-A1F9-48EA-A191-5DC3A3FF03FA}"/>
    </a:ext>
  </a:extLst>
</a:theme>
</file>

<file path=ppt/theme/theme2.xml><?xml version="1.0" encoding="utf-8"?>
<a:theme xmlns:a="http://schemas.openxmlformats.org/drawingml/2006/main" name="Office Theme">
  <a:themeElements>
    <a:clrScheme name="Pfadibewegung">
      <a:dk1>
        <a:sysClr val="windowText" lastClr="000000"/>
      </a:dk1>
      <a:lt1>
        <a:sysClr val="window" lastClr="FFFFFF"/>
      </a:lt1>
      <a:dk2>
        <a:srgbClr val="4B4B4B"/>
      </a:dk2>
      <a:lt2>
        <a:srgbClr val="6F6F6F"/>
      </a:lt2>
      <a:accent1>
        <a:srgbClr val="632949"/>
      </a:accent1>
      <a:accent2>
        <a:srgbClr val="8B426B"/>
      </a:accent2>
      <a:accent3>
        <a:srgbClr val="CCACCA"/>
      </a:accent3>
      <a:accent4>
        <a:srgbClr val="D84E23"/>
      </a:accent4>
      <a:accent5>
        <a:srgbClr val="EFCA6E"/>
      </a:accent5>
      <a:accent6>
        <a:srgbClr val="536424"/>
      </a:accent6>
      <a:hlink>
        <a:srgbClr val="000000"/>
      </a:hlink>
      <a:folHlink>
        <a:srgbClr val="000000"/>
      </a:folHlink>
    </a:clrScheme>
    <a:fontScheme name="Pfadibewegu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Pfadibewegung">
      <a:dk1>
        <a:sysClr val="windowText" lastClr="000000"/>
      </a:dk1>
      <a:lt1>
        <a:sysClr val="window" lastClr="FFFFFF"/>
      </a:lt1>
      <a:dk2>
        <a:srgbClr val="4B4B4B"/>
      </a:dk2>
      <a:lt2>
        <a:srgbClr val="6F6F6F"/>
      </a:lt2>
      <a:accent1>
        <a:srgbClr val="632949"/>
      </a:accent1>
      <a:accent2>
        <a:srgbClr val="8B426B"/>
      </a:accent2>
      <a:accent3>
        <a:srgbClr val="CCACCA"/>
      </a:accent3>
      <a:accent4>
        <a:srgbClr val="D84E23"/>
      </a:accent4>
      <a:accent5>
        <a:srgbClr val="EFCA6E"/>
      </a:accent5>
      <a:accent6>
        <a:srgbClr val="536424"/>
      </a:accent6>
      <a:hlink>
        <a:srgbClr val="000000"/>
      </a:hlink>
      <a:folHlink>
        <a:srgbClr val="000000"/>
      </a:folHlink>
    </a:clrScheme>
    <a:fontScheme name="Pfadibewegu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418dcc8-3023-49bf-bf0e-8cab87aff8fa">
      <UserInfo>
        <DisplayName>Audrey Jordan / Papillon</DisplayName>
        <AccountId>2823</AccountId>
        <AccountType/>
      </UserInfo>
    </SharedWithUsers>
    <TaxCatchAll xmlns="6418dcc8-3023-49bf-bf0e-8cab87aff8fa" xsi:nil="true"/>
    <lcf76f155ced4ddcb4097134ff3c332f xmlns="2149664b-d0f4-4868-abbc-a3c311aa268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F590DAF8F1552449A96A920AE7078BB" ma:contentTypeVersion="19" ma:contentTypeDescription="Ein neues Dokument erstellen." ma:contentTypeScope="" ma:versionID="ae4cb63aa5feab9bf18b6966cc723374">
  <xsd:schema xmlns:xsd="http://www.w3.org/2001/XMLSchema" xmlns:xs="http://www.w3.org/2001/XMLSchema" xmlns:p="http://schemas.microsoft.com/office/2006/metadata/properties" xmlns:ns2="2149664b-d0f4-4868-abbc-a3c311aa2687" xmlns:ns3="6418dcc8-3023-49bf-bf0e-8cab87aff8fa" targetNamespace="http://schemas.microsoft.com/office/2006/metadata/properties" ma:root="true" ma:fieldsID="c2ee5fd26b5370371a21bf561f87c325" ns2:_="" ns3:_="">
    <xsd:import namespace="2149664b-d0f4-4868-abbc-a3c311aa2687"/>
    <xsd:import namespace="6418dcc8-3023-49bf-bf0e-8cab87aff8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49664b-d0f4-4868-abbc-a3c311aa26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markierungen" ma:readOnly="false" ma:fieldId="{5cf76f15-5ced-4ddc-b409-7134ff3c332f}" ma:taxonomyMulti="true" ma:sspId="50e4a413-43b8-4c66-a143-4cc28a99c1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18dcc8-3023-49bf-bf0e-8cab87aff8fa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4becd4f-2bfa-4f87-843c-d9422211c3a9}" ma:internalName="TaxCatchAll" ma:showField="CatchAllData" ma:web="6418dcc8-3023-49bf-bf0e-8cab87aff8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26B806-0237-4942-A1FD-5C97285908C2}">
  <ds:schemaRefs>
    <ds:schemaRef ds:uri="http://purl.org/dc/elements/1.1/"/>
    <ds:schemaRef ds:uri="http://www.w3.org/XML/1998/namespace"/>
    <ds:schemaRef ds:uri="http://schemas.microsoft.com/office/2006/documentManagement/types"/>
    <ds:schemaRef ds:uri="2149664b-d0f4-4868-abbc-a3c311aa2687"/>
    <ds:schemaRef ds:uri="http://purl.org/dc/terms/"/>
    <ds:schemaRef ds:uri="6418dcc8-3023-49bf-bf0e-8cab87aff8fa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B6B7BE2-63AD-4C37-AC44-F0E4FC348E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07696ED-7A66-437B-9902-811F0D6FDE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49664b-d0f4-4868-abbc-a3c311aa2687"/>
    <ds:schemaRef ds:uri="6418dcc8-3023-49bf-bf0e-8cab87aff8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Präsentation Vorlage</Template>
  <TotalTime>0</TotalTime>
  <Words>1296</Words>
  <Application>Microsoft Office PowerPoint</Application>
  <PresentationFormat>Breitbild</PresentationFormat>
  <Paragraphs>136</Paragraphs>
  <Slides>13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7" baseType="lpstr">
      <vt:lpstr>Arial</vt:lpstr>
      <vt:lpstr>Symbol</vt:lpstr>
      <vt:lpstr>Wingdings</vt:lpstr>
      <vt:lpstr>Benutzerdefiniertes Design</vt:lpstr>
      <vt:lpstr>Informations du msds et de J+S</vt:lpstr>
      <vt:lpstr>Ressources numériques du msds</vt:lpstr>
      <vt:lpstr>PowerPoint-Präsentation</vt:lpstr>
      <vt:lpstr>Outils pour des activités adaptées aux enfants</vt:lpstr>
      <vt:lpstr>Nouveaux aide-mémoires sur la protection de l’environnement</vt:lpstr>
      <vt:lpstr>Thème de perfectionnement « le charme des camps »</vt:lpstr>
      <vt:lpstr>Séquences d’activité physique complémentaires dans les camps J+S</vt:lpstr>
      <vt:lpstr>I. Sécurité dans les sports de camp / trekking​</vt:lpstr>
      <vt:lpstr>II. Sécurité dans le sport de camp / trekking​</vt:lpstr>
      <vt:lpstr>Documents sur la sécurité</vt:lpstr>
      <vt:lpstr>DOCUMENTS numeriques J+S</vt:lpstr>
      <vt:lpstr>Taille des groupes J+S donnant droit à une subvention​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Neuigkeiten von PBS und J+S</dc:title>
  <dc:creator>Sabrina Bosshard / Circonflexe</dc:creator>
  <cp:lastModifiedBy>Celia Roduner / Aurea</cp:lastModifiedBy>
  <cp:revision>328</cp:revision>
  <dcterms:created xsi:type="dcterms:W3CDTF">2022-11-25T14:41:05Z</dcterms:created>
  <dcterms:modified xsi:type="dcterms:W3CDTF">2025-11-05T09:35:00Z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0x0101006F590DAF8F1552449A96A920AE7078BB</vt:lpwstr>
  </property>
  <property fmtid="{D5CDD505-2E9C-101B-9397-08002B2CF9AE}" pid="3" name="TaxKeyword">
    <vt:lpwstr/>
  </property>
  <property fmtid="{D5CDD505-2E9C-101B-9397-08002B2CF9AE}" pid="4" name="Dokumentenart">
    <vt:lpwstr/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Order">
    <vt:r8>32070300</vt:r8>
  </property>
  <property fmtid="{D5CDD505-2E9C-101B-9397-08002B2CF9AE}" pid="12" name="MediaServiceImageTags">
    <vt:lpwstr/>
  </property>
</Properties>
</file>