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3"/>
  </p:notesMasterIdLst>
  <p:handoutMasterIdLst>
    <p:handoutMasterId r:id="rId24"/>
  </p:handoutMasterIdLst>
  <p:sldIdLst>
    <p:sldId id="286" r:id="rId5"/>
    <p:sldId id="302" r:id="rId6"/>
    <p:sldId id="304" r:id="rId7"/>
    <p:sldId id="303" r:id="rId8"/>
    <p:sldId id="296" r:id="rId9"/>
    <p:sldId id="290" r:id="rId10"/>
    <p:sldId id="281" r:id="rId11"/>
    <p:sldId id="291" r:id="rId12"/>
    <p:sldId id="306" r:id="rId13"/>
    <p:sldId id="305" r:id="rId14"/>
    <p:sldId id="293" r:id="rId15"/>
    <p:sldId id="292" r:id="rId16"/>
    <p:sldId id="298" r:id="rId17"/>
    <p:sldId id="299" r:id="rId18"/>
    <p:sldId id="294" r:id="rId19"/>
    <p:sldId id="295" r:id="rId20"/>
    <p:sldId id="301" r:id="rId21"/>
    <p:sldId id="28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81525-D761-4671-8C5B-C166EC9014D3}" v="4" dt="2023-10-28T14:03:50.094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19" autoAdjust="0"/>
  </p:normalViewPr>
  <p:slideViewPr>
    <p:cSldViewPr showGuides="1">
      <p:cViewPr>
        <p:scale>
          <a:sx n="167" d="100"/>
          <a:sy n="167" d="100"/>
        </p:scale>
        <p:origin x="-60" y="-1914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Bosshard / Circonflexe" userId="c444e305-e499-476e-ad13-1ebca67bb50b" providerId="ADAL" clId="{D780A618-22FE-454A-AEA0-EDC406EA1EF1}"/>
    <pc:docChg chg="undo custSel addSld delSld modSld sldOrd">
      <pc:chgData name="Sabrina Bosshard / Circonflexe" userId="c444e305-e499-476e-ad13-1ebca67bb50b" providerId="ADAL" clId="{D780A618-22FE-454A-AEA0-EDC406EA1EF1}" dt="2023-01-11T15:03:04.818" v="2235" actId="478"/>
      <pc:docMkLst>
        <pc:docMk/>
      </pc:docMkLst>
      <pc:sldChg chg="modSp mod modNotesTx">
        <pc:chgData name="Sabrina Bosshard / Circonflexe" userId="c444e305-e499-476e-ad13-1ebca67bb50b" providerId="ADAL" clId="{D780A618-22FE-454A-AEA0-EDC406EA1EF1}" dt="2023-01-11T14:35:53.365" v="1281"/>
        <pc:sldMkLst>
          <pc:docMk/>
          <pc:sldMk cId="4221179289" sldId="281"/>
        </pc:sldMkLst>
        <pc:spChg chg="mod">
          <ac:chgData name="Sabrina Bosshard / Circonflexe" userId="c444e305-e499-476e-ad13-1ebca67bb50b" providerId="ADAL" clId="{D780A618-22FE-454A-AEA0-EDC406EA1EF1}" dt="2023-01-11T14:33:34.071" v="1209" actId="313"/>
          <ac:spMkLst>
            <pc:docMk/>
            <pc:sldMk cId="4221179289" sldId="281"/>
            <ac:spMk id="8" creationId="{0E2317B7-A8B1-4326-9021-C1B271C29FE0}"/>
          </ac:spMkLst>
        </pc:spChg>
      </pc:sldChg>
      <pc:sldChg chg="modNotesTx">
        <pc:chgData name="Sabrina Bosshard / Circonflexe" userId="c444e305-e499-476e-ad13-1ebca67bb50b" providerId="ADAL" clId="{D780A618-22FE-454A-AEA0-EDC406EA1EF1}" dt="2023-01-11T14:37:33.945" v="1282"/>
        <pc:sldMkLst>
          <pc:docMk/>
          <pc:sldMk cId="3763935794" sldId="282"/>
        </pc:sldMkLst>
      </pc:sldChg>
      <pc:sldChg chg="delSp mod">
        <pc:chgData name="Sabrina Bosshard / Circonflexe" userId="c444e305-e499-476e-ad13-1ebca67bb50b" providerId="ADAL" clId="{D780A618-22FE-454A-AEA0-EDC406EA1EF1}" dt="2023-01-11T15:03:04.818" v="2235" actId="478"/>
        <pc:sldMkLst>
          <pc:docMk/>
          <pc:sldMk cId="787367920" sldId="290"/>
        </pc:sldMkLst>
        <pc:spChg chg="del">
          <ac:chgData name="Sabrina Bosshard / Circonflexe" userId="c444e305-e499-476e-ad13-1ebca67bb50b" providerId="ADAL" clId="{D780A618-22FE-454A-AEA0-EDC406EA1EF1}" dt="2023-01-11T15:03:04.818" v="2235" actId="478"/>
          <ac:spMkLst>
            <pc:docMk/>
            <pc:sldMk cId="787367920" sldId="290"/>
            <ac:spMk id="4" creationId="{5F29F0D5-24E4-487E-405E-F11A31E1656D}"/>
          </ac:spMkLst>
        </pc:spChg>
      </pc:sldChg>
      <pc:sldChg chg="modSp modNotesTx">
        <pc:chgData name="Sabrina Bosshard / Circonflexe" userId="c444e305-e499-476e-ad13-1ebca67bb50b" providerId="ADAL" clId="{D780A618-22FE-454A-AEA0-EDC406EA1EF1}" dt="2023-01-11T14:59:11.682" v="2172" actId="14826"/>
        <pc:sldMkLst>
          <pc:docMk/>
          <pc:sldMk cId="3282096239" sldId="291"/>
        </pc:sldMkLst>
        <pc:picChg chg="mod">
          <ac:chgData name="Sabrina Bosshard / Circonflexe" userId="c444e305-e499-476e-ad13-1ebca67bb50b" providerId="ADAL" clId="{D780A618-22FE-454A-AEA0-EDC406EA1EF1}" dt="2023-01-11T14:59:11.682" v="2172" actId="14826"/>
          <ac:picMkLst>
            <pc:docMk/>
            <pc:sldMk cId="3282096239" sldId="291"/>
            <ac:picMk id="10" creationId="{B0738DC1-87B0-0352-16F0-AD89969CEE85}"/>
          </ac:picMkLst>
        </pc:picChg>
      </pc:sldChg>
      <pc:sldChg chg="delSp modSp mod">
        <pc:chgData name="Sabrina Bosshard / Circonflexe" userId="c444e305-e499-476e-ad13-1ebca67bb50b" providerId="ADAL" clId="{D780A618-22FE-454A-AEA0-EDC406EA1EF1}" dt="2023-01-11T15:02:56.241" v="2234" actId="478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D780A618-22FE-454A-AEA0-EDC406EA1EF1}" dt="2023-01-11T15:02:54.070" v="2233" actId="20577"/>
          <ac:spMkLst>
            <pc:docMk/>
            <pc:sldMk cId="4119114465" sldId="293"/>
            <ac:spMk id="3" creationId="{C09DED88-B386-762E-59BD-6B974F88D4EC}"/>
          </ac:spMkLst>
        </pc:spChg>
        <pc:spChg chg="del">
          <ac:chgData name="Sabrina Bosshard / Circonflexe" userId="c444e305-e499-476e-ad13-1ebca67bb50b" providerId="ADAL" clId="{D780A618-22FE-454A-AEA0-EDC406EA1EF1}" dt="2023-01-11T15:02:56.241" v="2234" actId="478"/>
          <ac:spMkLst>
            <pc:docMk/>
            <pc:sldMk cId="4119114465" sldId="293"/>
            <ac:spMk id="4" creationId="{44550A11-3825-5678-1C96-A90B127F0CD1}"/>
          </ac:spMkLst>
        </pc:spChg>
      </pc:sldChg>
      <pc:sldChg chg="addSp delSp modSp mod ord modClrScheme chgLayout">
        <pc:chgData name="Sabrina Bosshard / Circonflexe" userId="c444e305-e499-476e-ad13-1ebca67bb50b" providerId="ADAL" clId="{D780A618-22FE-454A-AEA0-EDC406EA1EF1}" dt="2023-01-11T14:28:31.642" v="1107" actId="478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" creationId="{57933CD6-8FFC-08BE-9BA0-FD68D3852A52}"/>
          </ac:spMkLst>
        </pc:spChg>
        <pc:spChg chg="mod or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3" creationId="{56819EB0-5507-285F-73AC-6C664308D0DA}"/>
          </ac:spMkLst>
        </pc:spChg>
        <pc:spChg chg="del mod">
          <ac:chgData name="Sabrina Bosshard / Circonflexe" userId="c444e305-e499-476e-ad13-1ebca67bb50b" providerId="ADAL" clId="{D780A618-22FE-454A-AEA0-EDC406EA1EF1}" dt="2023-01-11T14:28:31.642" v="1107" actId="478"/>
          <ac:spMkLst>
            <pc:docMk/>
            <pc:sldMk cId="3376864676" sldId="294"/>
            <ac:spMk id="4" creationId="{5B15FE36-F3FA-16EE-7DB7-9E35AFB03172}"/>
          </ac:spMkLst>
        </pc:spChg>
        <pc:spChg chg="del mod">
          <ac:chgData name="Sabrina Bosshard / Circonflexe" userId="c444e305-e499-476e-ad13-1ebca67bb50b" providerId="ADAL" clId="{D780A618-22FE-454A-AEA0-EDC406EA1EF1}" dt="2023-01-11T13:52:24.647" v="294" actId="478"/>
          <ac:spMkLst>
            <pc:docMk/>
            <pc:sldMk cId="3376864676" sldId="294"/>
            <ac:spMk id="5" creationId="{AB58C3EC-2241-AC9D-D14A-4EEE5698181C}"/>
          </ac:spMkLst>
        </pc:spChg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6" creationId="{2E30D748-7321-A9A2-2BA6-DFDFCB9C32F2}"/>
          </ac:spMkLst>
        </pc:spChg>
        <pc:spChg chg="del">
          <ac:chgData name="Sabrina Bosshard / Circonflexe" userId="c444e305-e499-476e-ad13-1ebca67bb50b" providerId="ADAL" clId="{D780A618-22FE-454A-AEA0-EDC406EA1EF1}" dt="2023-01-11T13:51:47.973" v="289" actId="26606"/>
          <ac:spMkLst>
            <pc:docMk/>
            <pc:sldMk cId="3376864676" sldId="294"/>
            <ac:spMk id="8" creationId="{B5C1F08F-C83A-33C4-02F9-5C89C073C6DB}"/>
          </ac:spMkLst>
        </pc:spChg>
        <pc:spChg chg="add del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15" creationId="{C166BD83-B0E8-7A31-F9BB-F01D3DABE0D0}"/>
          </ac:spMkLst>
        </pc:spChg>
        <pc:spChg chg="add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0" creationId="{CC7AA93E-F30D-5D76-9A5D-B6F427601F3B}"/>
          </ac:spMkLst>
        </pc:spChg>
        <pc:picChg chg="mod ord">
          <ac:chgData name="Sabrina Bosshard / Circonflexe" userId="c444e305-e499-476e-ad13-1ebca67bb50b" providerId="ADAL" clId="{D780A618-22FE-454A-AEA0-EDC406EA1EF1}" dt="2023-01-11T14:00:38.667" v="320" actId="26606"/>
          <ac:picMkLst>
            <pc:docMk/>
            <pc:sldMk cId="3376864676" sldId="294"/>
            <ac:picMk id="10" creationId="{E680016F-7E03-B3E3-93FC-09688146EA01}"/>
          </ac:picMkLst>
        </pc:picChg>
      </pc:sldChg>
      <pc:sldChg chg="addSp delSp modSp mod ord modClrScheme chgLayout modNotesTx">
        <pc:chgData name="Sabrina Bosshard / Circonflexe" userId="c444e305-e499-476e-ad13-1ebca67bb50b" providerId="ADAL" clId="{D780A618-22FE-454A-AEA0-EDC406EA1EF1}" dt="2023-01-11T14:50:29.872" v="2130"/>
        <pc:sldMkLst>
          <pc:docMk/>
          <pc:sldMk cId="3078218080" sldId="295"/>
        </pc:sldMkLst>
        <pc:spChg chg="mod or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" creationId="{8792A7C6-50B7-33D4-8FEC-853CA9E33929}"/>
          </ac:spMkLst>
        </pc:spChg>
        <pc:spChg chg="del mod">
          <ac:chgData name="Sabrina Bosshard / Circonflexe" userId="c444e305-e499-476e-ad13-1ebca67bb50b" providerId="ADAL" clId="{D780A618-22FE-454A-AEA0-EDC406EA1EF1}" dt="2023-01-11T13:52:19.602" v="293" actId="478"/>
          <ac:spMkLst>
            <pc:docMk/>
            <pc:sldMk cId="3078218080" sldId="295"/>
            <ac:spMk id="3" creationId="{CF306A33-4B11-65E1-8195-E813428DE6A1}"/>
          </ac:spMkLst>
        </pc:spChg>
        <pc:spChg chg="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5" creationId="{8899A371-C37E-E973-8542-CE3F7F198AF9}"/>
          </ac:spMkLst>
        </pc:spChg>
        <pc:spChg chg="del">
          <ac:chgData name="Sabrina Bosshard / Circonflexe" userId="c444e305-e499-476e-ad13-1ebca67bb50b" providerId="ADAL" clId="{D780A618-22FE-454A-AEA0-EDC406EA1EF1}" dt="2023-01-11T13:51:54.158" v="290" actId="26606"/>
          <ac:spMkLst>
            <pc:docMk/>
            <pc:sldMk cId="3078218080" sldId="295"/>
            <ac:spMk id="7" creationId="{68FC9624-0E17-0442-9912-11C1550C4E4D}"/>
          </ac:spMkLst>
        </pc:spChg>
        <pc:spChg chg="mod ord">
          <ac:chgData name="Sabrina Bosshard / Circonflexe" userId="c444e305-e499-476e-ad13-1ebca67bb50b" providerId="ADAL" clId="{D780A618-22FE-454A-AEA0-EDC406EA1EF1}" dt="2023-01-11T14:45:33.301" v="1649" actId="27636"/>
          <ac:spMkLst>
            <pc:docMk/>
            <pc:sldMk cId="3078218080" sldId="295"/>
            <ac:spMk id="8" creationId="{74323005-E409-99CF-3926-EB5F3C0A432C}"/>
          </ac:spMkLst>
        </pc:spChg>
        <pc:spChg chg="add del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15" creationId="{6E7BC928-3ADC-0EC0-18E1-41707E000056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0" creationId="{1CD984ED-7F06-E958-627C-EA4DDFA0168F}"/>
          </ac:spMkLst>
        </pc:spChg>
        <pc:spChg chg="add del mod">
          <ac:chgData name="Sabrina Bosshard / Circonflexe" userId="c444e305-e499-476e-ad13-1ebca67bb50b" providerId="ADAL" clId="{D780A618-22FE-454A-AEA0-EDC406EA1EF1}" dt="2023-01-11T14:28:24.048" v="1105" actId="478"/>
          <ac:spMkLst>
            <pc:docMk/>
            <pc:sldMk cId="3078218080" sldId="295"/>
            <ac:spMk id="22" creationId="{5885A197-46FE-5F07-1645-7A136C3C6DB5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4" creationId="{20EF9ECE-5150-E168-347C-19F32936FF09}"/>
          </ac:spMkLst>
        </pc:spChg>
        <pc:picChg chg="mod">
          <ac:chgData name="Sabrina Bosshard / Circonflexe" userId="c444e305-e499-476e-ad13-1ebca67bb50b" providerId="ADAL" clId="{D780A618-22FE-454A-AEA0-EDC406EA1EF1}" dt="2023-01-11T14:00:44.908" v="321" actId="26606"/>
          <ac:picMkLst>
            <pc:docMk/>
            <pc:sldMk cId="3078218080" sldId="295"/>
            <ac:picMk id="10" creationId="{5C2D93C4-DFB0-5B15-1A54-FF517BAEF67C}"/>
          </ac:picMkLst>
        </pc:picChg>
      </pc:sldChg>
      <pc:sldChg chg="modNotesTx">
        <pc:chgData name="Sabrina Bosshard / Circonflexe" userId="c444e305-e499-476e-ad13-1ebca67bb50b" providerId="ADAL" clId="{D780A618-22FE-454A-AEA0-EDC406EA1EF1}" dt="2023-01-11T14:33:24.297" v="1208" actId="20577"/>
        <pc:sldMkLst>
          <pc:docMk/>
          <pc:sldMk cId="1907692872" sldId="296"/>
        </pc:sldMkLst>
      </pc:sldChg>
      <pc:sldChg chg="addSp delSp modSp mod modClrScheme chgLayout modNotesTx">
        <pc:chgData name="Sabrina Bosshard / Circonflexe" userId="c444e305-e499-476e-ad13-1ebca67bb50b" providerId="ADAL" clId="{D780A618-22FE-454A-AEA0-EDC406EA1EF1}" dt="2023-01-11T14:57:06.746" v="2171" actId="478"/>
        <pc:sldMkLst>
          <pc:docMk/>
          <pc:sldMk cId="2158037557" sldId="297"/>
        </pc:sldMkLst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" creationId="{56E86554-543F-CDBB-C732-FA361E04362F}"/>
          </ac:spMkLst>
        </pc:spChg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3" creationId="{49B899DC-1FA7-4F83-69CF-9CF5D1210538}"/>
          </ac:spMkLst>
        </pc:spChg>
        <pc:spChg chg="del mod">
          <ac:chgData name="Sabrina Bosshard / Circonflexe" userId="c444e305-e499-476e-ad13-1ebca67bb50b" providerId="ADAL" clId="{D780A618-22FE-454A-AEA0-EDC406EA1EF1}" dt="2023-01-11T14:28:27.773" v="1106" actId="478"/>
          <ac:spMkLst>
            <pc:docMk/>
            <pc:sldMk cId="2158037557" sldId="297"/>
            <ac:spMk id="4" creationId="{AC4274A9-E006-C2FF-A98D-004AE2ADD5F7}"/>
          </ac:spMkLst>
        </pc:spChg>
        <pc:spChg chg="del mod">
          <ac:chgData name="Sabrina Bosshard / Circonflexe" userId="c444e305-e499-476e-ad13-1ebca67bb50b" providerId="ADAL" clId="{D780A618-22FE-454A-AEA0-EDC406EA1EF1}" dt="2023-01-11T13:52:15.436" v="292" actId="478"/>
          <ac:spMkLst>
            <pc:docMk/>
            <pc:sldMk cId="2158037557" sldId="297"/>
            <ac:spMk id="5" creationId="{51AAAE59-EE5A-8C22-46BA-8EA14DB05562}"/>
          </ac:spMkLst>
        </pc:spChg>
        <pc:spChg chg="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6" creationId="{B57DB997-410E-29F1-6421-CD59D408DC1B}"/>
          </ac:spMkLst>
        </pc:spChg>
        <pc:spChg chg="del">
          <ac:chgData name="Sabrina Bosshard / Circonflexe" userId="c444e305-e499-476e-ad13-1ebca67bb50b" providerId="ADAL" clId="{D780A618-22FE-454A-AEA0-EDC406EA1EF1}" dt="2023-01-11T13:52:04.042" v="291" actId="26606"/>
          <ac:spMkLst>
            <pc:docMk/>
            <pc:sldMk cId="2158037557" sldId="297"/>
            <ac:spMk id="8" creationId="{19BE97A0-15A9-54DF-6CA2-4B497D362DD8}"/>
          </ac:spMkLst>
        </pc:spChg>
        <pc:spChg chg="add del mod">
          <ac:chgData name="Sabrina Bosshard / Circonflexe" userId="c444e305-e499-476e-ad13-1ebca67bb50b" providerId="ADAL" clId="{D780A618-22FE-454A-AEA0-EDC406EA1EF1}" dt="2023-01-11T14:00:49.428" v="322" actId="26606"/>
          <ac:spMkLst>
            <pc:docMk/>
            <pc:sldMk cId="2158037557" sldId="297"/>
            <ac:spMk id="15" creationId="{920BDAF9-67F2-D4A8-3BE3-448C7A1F7736}"/>
          </ac:spMkLst>
        </pc:spChg>
        <pc:spChg chg="add del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0" creationId="{3A750700-E17C-BB19-783E-57D76AF36242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5" creationId="{63060DB7-22B4-5D4E-AE43-80FD83D8E8A1}"/>
          </ac:spMkLst>
        </pc:spChg>
        <pc:spChg chg="add del mod">
          <ac:chgData name="Sabrina Bosshard / Circonflexe" userId="c444e305-e499-476e-ad13-1ebca67bb50b" providerId="ADAL" clId="{D780A618-22FE-454A-AEA0-EDC406EA1EF1}" dt="2023-01-11T14:57:06.746" v="2171" actId="478"/>
          <ac:spMkLst>
            <pc:docMk/>
            <pc:sldMk cId="2158037557" sldId="297"/>
            <ac:spMk id="27" creationId="{54C8AE10-B802-E0B1-AB74-194CC95A2FD0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9" creationId="{E8FDA57E-3FD7-0A93-3B4A-51D22DD81EDD}"/>
          </ac:spMkLst>
        </pc:spChg>
        <pc:picChg chg="mod">
          <ac:chgData name="Sabrina Bosshard / Circonflexe" userId="c444e305-e499-476e-ad13-1ebca67bb50b" providerId="ADAL" clId="{D780A618-22FE-454A-AEA0-EDC406EA1EF1}" dt="2023-01-11T14:56:11.006" v="2137" actId="26606"/>
          <ac:picMkLst>
            <pc:docMk/>
            <pc:sldMk cId="2158037557" sldId="297"/>
            <ac:picMk id="10" creationId="{32C4E143-20C8-27BC-585D-BF4CC8D285A4}"/>
          </ac:picMkLst>
        </pc:picChg>
      </pc:sldChg>
      <pc:sldChg chg="addSp delSp modSp new mod">
        <pc:chgData name="Sabrina Bosshard / Circonflexe" userId="c444e305-e499-476e-ad13-1ebca67bb50b" providerId="ADAL" clId="{D780A618-22FE-454A-AEA0-EDC406EA1EF1}" dt="2023-01-11T13:51:14.499" v="286" actId="113"/>
        <pc:sldMkLst>
          <pc:docMk/>
          <pc:sldMk cId="629523391" sldId="298"/>
        </pc:sldMkLst>
        <pc:spChg chg="mod">
          <ac:chgData name="Sabrina Bosshard / Circonflexe" userId="c444e305-e499-476e-ad13-1ebca67bb50b" providerId="ADAL" clId="{D780A618-22FE-454A-AEA0-EDC406EA1EF1}" dt="2023-01-11T13:44:21.556" v="25" actId="20577"/>
          <ac:spMkLst>
            <pc:docMk/>
            <pc:sldMk cId="629523391" sldId="298"/>
            <ac:spMk id="2" creationId="{AE355EC7-BB82-8286-99BF-960E947137DC}"/>
          </ac:spMkLst>
        </pc:spChg>
        <pc:spChg chg="mod">
          <ac:chgData name="Sabrina Bosshard / Circonflexe" userId="c444e305-e499-476e-ad13-1ebca67bb50b" providerId="ADAL" clId="{D780A618-22FE-454A-AEA0-EDC406EA1EF1}" dt="2023-01-11T13:51:14.499" v="286" actId="113"/>
          <ac:spMkLst>
            <pc:docMk/>
            <pc:sldMk cId="629523391" sldId="298"/>
            <ac:spMk id="3" creationId="{4ABFC578-C522-A0CB-F684-09E8879245D3}"/>
          </ac:spMkLst>
        </pc:spChg>
        <pc:spChg chg="del mod">
          <ac:chgData name="Sabrina Bosshard / Circonflexe" userId="c444e305-e499-476e-ad13-1ebca67bb50b" providerId="ADAL" clId="{D780A618-22FE-454A-AEA0-EDC406EA1EF1}" dt="2023-01-11T13:49:05.326" v="140" actId="478"/>
          <ac:spMkLst>
            <pc:docMk/>
            <pc:sldMk cId="629523391" sldId="298"/>
            <ac:spMk id="4" creationId="{A7967C2D-589D-F809-09C7-C0F7FA0976FC}"/>
          </ac:spMkLst>
        </pc:spChg>
        <pc:spChg chg="add del">
          <ac:chgData name="Sabrina Bosshard / Circonflexe" userId="c444e305-e499-476e-ad13-1ebca67bb50b" providerId="ADAL" clId="{D780A618-22FE-454A-AEA0-EDC406EA1EF1}" dt="2023-01-11T13:47:55.241" v="31" actId="931"/>
          <ac:spMkLst>
            <pc:docMk/>
            <pc:sldMk cId="629523391" sldId="298"/>
            <ac:spMk id="7" creationId="{AB114728-300E-6D5C-D5C8-B2AC4B049336}"/>
          </ac:spMkLst>
        </pc:spChg>
        <pc:picChg chg="add del mod">
          <ac:chgData name="Sabrina Bosshard / Circonflexe" userId="c444e305-e499-476e-ad13-1ebca67bb50b" providerId="ADAL" clId="{D780A618-22FE-454A-AEA0-EDC406EA1EF1}" dt="2023-01-11T13:47:25.358" v="30" actId="931"/>
          <ac:picMkLst>
            <pc:docMk/>
            <pc:sldMk cId="629523391" sldId="298"/>
            <ac:picMk id="10" creationId="{1E1ABC0B-BE36-B630-C5E4-3758A39816F2}"/>
          </ac:picMkLst>
        </pc:picChg>
        <pc:picChg chg="add mod">
          <ac:chgData name="Sabrina Bosshard / Circonflexe" userId="c444e305-e499-476e-ad13-1ebca67bb50b" providerId="ADAL" clId="{D780A618-22FE-454A-AEA0-EDC406EA1EF1}" dt="2023-01-11T13:47:56.592" v="33" actId="962"/>
          <ac:picMkLst>
            <pc:docMk/>
            <pc:sldMk cId="629523391" sldId="298"/>
            <ac:picMk id="12" creationId="{9DA7F8B6-B3FF-F853-7FB7-0E5C4016F7F1}"/>
          </ac:picMkLst>
        </pc:picChg>
      </pc:sldChg>
      <pc:sldChg chg="addSp delSp modSp new mod ord modNotesTx">
        <pc:chgData name="Sabrina Bosshard / Circonflexe" userId="c444e305-e499-476e-ad13-1ebca67bb50b" providerId="ADAL" clId="{D780A618-22FE-454A-AEA0-EDC406EA1EF1}" dt="2023-01-11T14:34:22.681" v="1214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D780A618-22FE-454A-AEA0-EDC406EA1EF1}" dt="2023-01-11T14:00:01.307" v="317" actId="20577"/>
          <ac:spMkLst>
            <pc:docMk/>
            <pc:sldMk cId="3308505794" sldId="299"/>
            <ac:spMk id="2" creationId="{20F00C5B-4D7D-9624-561D-7572B3DBBEA6}"/>
          </ac:spMkLst>
        </pc:spChg>
        <pc:spChg chg="del">
          <ac:chgData name="Sabrina Bosshard / Circonflexe" userId="c444e305-e499-476e-ad13-1ebca67bb50b" providerId="ADAL" clId="{D780A618-22FE-454A-AEA0-EDC406EA1EF1}" dt="2023-01-11T13:53:48.163" v="296" actId="478"/>
          <ac:spMkLst>
            <pc:docMk/>
            <pc:sldMk cId="3308505794" sldId="299"/>
            <ac:spMk id="4" creationId="{A21EFE69-5A9F-2178-3C51-53E03C84D71E}"/>
          </ac:spMkLst>
        </pc:spChg>
        <pc:spChg chg="del">
          <ac:chgData name="Sabrina Bosshard / Circonflexe" userId="c444e305-e499-476e-ad13-1ebca67bb50b" providerId="ADAL" clId="{D780A618-22FE-454A-AEA0-EDC406EA1EF1}" dt="2023-01-11T14:12:47.396" v="1087" actId="931"/>
          <ac:spMkLst>
            <pc:docMk/>
            <pc:sldMk cId="3308505794" sldId="299"/>
            <ac:spMk id="6" creationId="{1084909E-73DD-36B9-95B5-6452C085B9CC}"/>
          </ac:spMkLst>
        </pc:spChg>
        <pc:spChg chg="mod">
          <ac:chgData name="Sabrina Bosshard / Circonflexe" userId="c444e305-e499-476e-ad13-1ebca67bb50b" providerId="ADAL" clId="{D780A618-22FE-454A-AEA0-EDC406EA1EF1}" dt="2023-01-11T14:13:24.962" v="1104" actId="14100"/>
          <ac:spMkLst>
            <pc:docMk/>
            <pc:sldMk cId="3308505794" sldId="299"/>
            <ac:spMk id="8" creationId="{CC59DFE6-EC88-B5C9-CC6A-91FAAA3979AF}"/>
          </ac:spMkLst>
        </pc:spChg>
        <pc:picChg chg="add mod">
          <ac:chgData name="Sabrina Bosshard / Circonflexe" userId="c444e305-e499-476e-ad13-1ebca67bb50b" providerId="ADAL" clId="{D780A618-22FE-454A-AEA0-EDC406EA1EF1}" dt="2023-01-11T14:12:49.677" v="1089" actId="962"/>
          <ac:picMkLst>
            <pc:docMk/>
            <pc:sldMk cId="3308505794" sldId="299"/>
            <ac:picMk id="10" creationId="{10219827-B5FD-76CD-35BB-A65206BD64F1}"/>
          </ac:picMkLst>
        </pc:picChg>
      </pc:sldChg>
      <pc:sldChg chg="new del">
        <pc:chgData name="Sabrina Bosshard / Circonflexe" userId="c444e305-e499-476e-ad13-1ebca67bb50b" providerId="ADAL" clId="{D780A618-22FE-454A-AEA0-EDC406EA1EF1}" dt="2023-01-11T14:41:18.419" v="1409" actId="47"/>
        <pc:sldMkLst>
          <pc:docMk/>
          <pc:sldMk cId="761805840" sldId="300"/>
        </pc:sldMkLst>
      </pc:sldChg>
      <pc:sldChg chg="addSp delSp modSp new mod modNotesTx">
        <pc:chgData name="Sabrina Bosshard / Circonflexe" userId="c444e305-e499-476e-ad13-1ebca67bb50b" providerId="ADAL" clId="{D780A618-22FE-454A-AEA0-EDC406EA1EF1}" dt="2023-01-11T14:55:55.808" v="2136" actId="14826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2" creationId="{474A3B82-A9FC-CA9B-F7D4-3D81F0D0AB1C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3" creationId="{2B87DD04-F2E0-B7AD-A963-BE2C4449967C}"/>
          </ac:spMkLst>
        </pc:spChg>
        <pc:spChg chg="del">
          <ac:chgData name="Sabrina Bosshard / Circonflexe" userId="c444e305-e499-476e-ad13-1ebca67bb50b" providerId="ADAL" clId="{D780A618-22FE-454A-AEA0-EDC406EA1EF1}" dt="2023-01-11T14:48:44.947" v="2112" actId="478"/>
          <ac:spMkLst>
            <pc:docMk/>
            <pc:sldMk cId="2411607502" sldId="301"/>
            <ac:spMk id="4" creationId="{47A5862D-BCB6-8803-165F-1DE94436FB67}"/>
          </ac:spMkLst>
        </pc:spChg>
        <pc:spChg chg="mod or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5" creationId="{8EE9ABDB-2294-2916-2250-659555BA513E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6" creationId="{0E03CD09-690D-30FB-1D42-EB29D469F27A}"/>
          </ac:spMkLst>
        </pc:spChg>
        <pc:spChg chg="del">
          <ac:chgData name="Sabrina Bosshard / Circonflexe" userId="c444e305-e499-476e-ad13-1ebca67bb50b" providerId="ADAL" clId="{D780A618-22FE-454A-AEA0-EDC406EA1EF1}" dt="2023-01-11T14:52:59.870" v="2131"/>
          <ac:spMkLst>
            <pc:docMk/>
            <pc:sldMk cId="2411607502" sldId="301"/>
            <ac:spMk id="7" creationId="{98CB2065-3F18-06D3-E70C-E4412AAC9197}"/>
          </ac:spMkLst>
        </pc:spChg>
        <pc:spChg chg="del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8" creationId="{4816DAB8-FCE4-97D6-A7E0-074F5344AB5B}"/>
          </ac:spMkLst>
        </pc:spChg>
        <pc:spChg chg="add del">
          <ac:chgData name="Sabrina Bosshard / Circonflexe" userId="c444e305-e499-476e-ad13-1ebca67bb50b" providerId="ADAL" clId="{D780A618-22FE-454A-AEA0-EDC406EA1EF1}" dt="2023-01-11T14:53:18.497" v="2135" actId="478"/>
          <ac:spMkLst>
            <pc:docMk/>
            <pc:sldMk cId="2411607502" sldId="301"/>
            <ac:spMk id="15" creationId="{2A371EB7-7219-2259-FE10-9975B91D3D77}"/>
          </ac:spMkLst>
        </pc:spChg>
        <pc:spChg chg="ad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17" creationId="{7F685118-CE3A-1815-61CB-C626AB20C123}"/>
          </ac:spMkLst>
        </pc:spChg>
        <pc:picChg chg="add mod">
          <ac:chgData name="Sabrina Bosshard / Circonflexe" userId="c444e305-e499-476e-ad13-1ebca67bb50b" providerId="ADAL" clId="{D780A618-22FE-454A-AEA0-EDC406EA1EF1}" dt="2023-01-11T14:55:55.808" v="2136" actId="14826"/>
          <ac:picMkLst>
            <pc:docMk/>
            <pc:sldMk cId="2411607502" sldId="301"/>
            <ac:picMk id="10" creationId="{561927C5-2EFE-54A6-D277-0213DE510605}"/>
          </ac:picMkLst>
        </pc:picChg>
      </pc:sldChg>
    </pc:docChg>
  </pc:docChgLst>
  <pc:docChgLst>
    <pc:chgData name="Sarah Halkoutsakis / Coyote" userId="S::sarah.halkoutsakis@pbs.ch::3587c04d-4361-4647-aeac-246f36212ee4" providerId="AD" clId="Web-{E1C99378-5843-A347-2DDC-371EAAB79415}"/>
    <pc:docChg chg="modSld">
      <pc:chgData name="Sarah Halkoutsakis / Coyote" userId="S::sarah.halkoutsakis@pbs.ch::3587c04d-4361-4647-aeac-246f36212ee4" providerId="AD" clId="Web-{E1C99378-5843-A347-2DDC-371EAAB79415}" dt="2023-01-26T20:47:20.523" v="343" actId="20577"/>
      <pc:docMkLst>
        <pc:docMk/>
      </pc:docMkLst>
      <pc:sldChg chg="modSp">
        <pc:chgData name="Sarah Halkoutsakis / Coyote" userId="S::sarah.halkoutsakis@pbs.ch::3587c04d-4361-4647-aeac-246f36212ee4" providerId="AD" clId="Web-{E1C99378-5843-A347-2DDC-371EAAB79415}" dt="2023-01-26T20:13:49.706" v="72" actId="20577"/>
        <pc:sldMkLst>
          <pc:docMk/>
          <pc:sldMk cId="787367920" sldId="290"/>
        </pc:sldMkLst>
        <pc:spChg chg="mod">
          <ac:chgData name="Sarah Halkoutsakis / Coyote" userId="S::sarah.halkoutsakis@pbs.ch::3587c04d-4361-4647-aeac-246f36212ee4" providerId="AD" clId="Web-{E1C99378-5843-A347-2DDC-371EAAB79415}" dt="2023-01-26T20:13:14.955" v="35" actId="20577"/>
          <ac:spMkLst>
            <pc:docMk/>
            <pc:sldMk cId="787367920" sldId="290"/>
            <ac:spMk id="2" creationId="{4E09A19B-0CB6-FDF2-4BE3-FF3CC53F8182}"/>
          </ac:spMkLst>
        </pc:spChg>
        <pc:spChg chg="mod">
          <ac:chgData name="Sarah Halkoutsakis / Coyote" userId="S::sarah.halkoutsakis@pbs.ch::3587c04d-4361-4647-aeac-246f36212ee4" providerId="AD" clId="Web-{E1C99378-5843-A347-2DDC-371EAAB79415}" dt="2023-01-26T20:13:49.706" v="72" actId="20577"/>
          <ac:spMkLst>
            <pc:docMk/>
            <pc:sldMk cId="787367920" sldId="290"/>
            <ac:spMk id="3" creationId="{F4D71610-ED10-78DB-89C4-71D13021100F}"/>
          </ac:spMkLst>
        </pc:spChg>
      </pc:sldChg>
      <pc:sldChg chg="modSp">
        <pc:chgData name="Sarah Halkoutsakis / Coyote" userId="S::sarah.halkoutsakis@pbs.ch::3587c04d-4361-4647-aeac-246f36212ee4" providerId="AD" clId="Web-{E1C99378-5843-A347-2DDC-371EAAB79415}" dt="2023-01-26T20:22:43.715" v="202" actId="20577"/>
        <pc:sldMkLst>
          <pc:docMk/>
          <pc:sldMk cId="3282096239" sldId="291"/>
        </pc:sldMkLst>
        <pc:spChg chg="mod">
          <ac:chgData name="Sarah Halkoutsakis / Coyote" userId="S::sarah.halkoutsakis@pbs.ch::3587c04d-4361-4647-aeac-246f36212ee4" providerId="AD" clId="Web-{E1C99378-5843-A347-2DDC-371EAAB79415}" dt="2023-01-26T20:20:20.916" v="90" actId="1076"/>
          <ac:spMkLst>
            <pc:docMk/>
            <pc:sldMk cId="3282096239" sldId="291"/>
            <ac:spMk id="2" creationId="{56CCCB5C-9969-8E2A-F5AB-92008C29769D}"/>
          </ac:spMkLst>
        </pc:spChg>
        <pc:spChg chg="mod">
          <ac:chgData name="Sarah Halkoutsakis / Coyote" userId="S::sarah.halkoutsakis@pbs.ch::3587c04d-4361-4647-aeac-246f36212ee4" providerId="AD" clId="Web-{E1C99378-5843-A347-2DDC-371EAAB79415}" dt="2023-01-26T20:22:43.715" v="202" actId="20577"/>
          <ac:spMkLst>
            <pc:docMk/>
            <pc:sldMk cId="3282096239" sldId="291"/>
            <ac:spMk id="8" creationId="{3964828A-0EA8-8D13-653B-FDA31D477BCC}"/>
          </ac:spMkLst>
        </pc:spChg>
      </pc:sldChg>
      <pc:sldChg chg="modSp">
        <pc:chgData name="Sarah Halkoutsakis / Coyote" userId="S::sarah.halkoutsakis@pbs.ch::3587c04d-4361-4647-aeac-246f36212ee4" providerId="AD" clId="Web-{E1C99378-5843-A347-2DDC-371EAAB79415}" dt="2023-01-26T20:47:20.523" v="343" actId="20577"/>
        <pc:sldMkLst>
          <pc:docMk/>
          <pc:sldMk cId="961176274" sldId="292"/>
        </pc:sldMkLst>
        <pc:spChg chg="mod">
          <ac:chgData name="Sarah Halkoutsakis / Coyote" userId="S::sarah.halkoutsakis@pbs.ch::3587c04d-4361-4647-aeac-246f36212ee4" providerId="AD" clId="Web-{E1C99378-5843-A347-2DDC-371EAAB79415}" dt="2023-01-26T20:41:25.516" v="337" actId="20577"/>
          <ac:spMkLst>
            <pc:docMk/>
            <pc:sldMk cId="961176274" sldId="292"/>
            <ac:spMk id="2" creationId="{5F67F24A-9A66-E3CA-94F5-0F2E0EAE837B}"/>
          </ac:spMkLst>
        </pc:spChg>
        <pc:spChg chg="mod">
          <ac:chgData name="Sarah Halkoutsakis / Coyote" userId="S::sarah.halkoutsakis@pbs.ch::3587c04d-4361-4647-aeac-246f36212ee4" providerId="AD" clId="Web-{E1C99378-5843-A347-2DDC-371EAAB79415}" dt="2023-01-26T20:47:20.523" v="343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addSp delSp modSp">
        <pc:chgData name="Sarah Halkoutsakis / Coyote" userId="S::sarah.halkoutsakis@pbs.ch::3587c04d-4361-4647-aeac-246f36212ee4" providerId="AD" clId="Web-{E1C99378-5843-A347-2DDC-371EAAB79415}" dt="2023-01-26T20:41:25.235" v="333" actId="20577"/>
        <pc:sldMkLst>
          <pc:docMk/>
          <pc:sldMk cId="4119114465" sldId="293"/>
        </pc:sldMkLst>
        <pc:spChg chg="mod">
          <ac:chgData name="Sarah Halkoutsakis / Coyote" userId="S::sarah.halkoutsakis@pbs.ch::3587c04d-4361-4647-aeac-246f36212ee4" providerId="AD" clId="Web-{E1C99378-5843-A347-2DDC-371EAAB79415}" dt="2023-01-26T20:23:25.482" v="220" actId="20577"/>
          <ac:spMkLst>
            <pc:docMk/>
            <pc:sldMk cId="4119114465" sldId="293"/>
            <ac:spMk id="2" creationId="{D9EEA68E-4CF3-AB8E-6FC2-14A37EF0CEF2}"/>
          </ac:spMkLst>
        </pc:spChg>
        <pc:spChg chg="mod">
          <ac:chgData name="Sarah Halkoutsakis / Coyote" userId="S::sarah.halkoutsakis@pbs.ch::3587c04d-4361-4647-aeac-246f36212ee4" providerId="AD" clId="Web-{E1C99378-5843-A347-2DDC-371EAAB79415}" dt="2023-01-26T20:41:25.235" v="333" actId="20577"/>
          <ac:spMkLst>
            <pc:docMk/>
            <pc:sldMk cId="4119114465" sldId="293"/>
            <ac:spMk id="3" creationId="{C09DED88-B386-762E-59BD-6B974F88D4EC}"/>
          </ac:spMkLst>
        </pc:spChg>
        <pc:spChg chg="add del">
          <ac:chgData name="Sarah Halkoutsakis / Coyote" userId="S::sarah.halkoutsakis@pbs.ch::3587c04d-4361-4647-aeac-246f36212ee4" providerId="AD" clId="Web-{E1C99378-5843-A347-2DDC-371EAAB79415}" dt="2023-01-26T20:30:01.332" v="321"/>
          <ac:spMkLst>
            <pc:docMk/>
            <pc:sldMk cId="4119114465" sldId="293"/>
            <ac:spMk id="8" creationId="{654BA805-F75F-9AF7-9F63-7FE0EDF23FDB}"/>
          </ac:spMkLst>
        </pc:spChg>
      </pc:sldChg>
    </pc:docChg>
  </pc:docChgLst>
  <pc:docChgLst>
    <pc:chgData name="Sarah Halkoutsakis / Coyote" userId="S::sarah.halkoutsakis@pbs.ch::3587c04d-4361-4647-aeac-246f36212ee4" providerId="AD" clId="Web-{A0C26FF1-AA9F-E773-BA6A-B715342111E0}"/>
    <pc:docChg chg="modSld">
      <pc:chgData name="Sarah Halkoutsakis / Coyote" userId="S::sarah.halkoutsakis@pbs.ch::3587c04d-4361-4647-aeac-246f36212ee4" providerId="AD" clId="Web-{A0C26FF1-AA9F-E773-BA6A-B715342111E0}" dt="2023-01-30T12:06:39.600" v="9" actId="20577"/>
      <pc:docMkLst>
        <pc:docMk/>
      </pc:docMkLst>
      <pc:sldChg chg="modSp">
        <pc:chgData name="Sarah Halkoutsakis / Coyote" userId="S::sarah.halkoutsakis@pbs.ch::3587c04d-4361-4647-aeac-246f36212ee4" providerId="AD" clId="Web-{A0C26FF1-AA9F-E773-BA6A-B715342111E0}" dt="2023-01-30T12:06:39.600" v="9" actId="20577"/>
        <pc:sldMkLst>
          <pc:docMk/>
          <pc:sldMk cId="2411607502" sldId="301"/>
        </pc:sldMkLst>
        <pc:spChg chg="mod">
          <ac:chgData name="Sarah Halkoutsakis / Coyote" userId="S::sarah.halkoutsakis@pbs.ch::3587c04d-4361-4647-aeac-246f36212ee4" providerId="AD" clId="Web-{A0C26FF1-AA9F-E773-BA6A-B715342111E0}" dt="2023-01-30T12:06:39.600" v="9" actId="20577"/>
          <ac:spMkLst>
            <pc:docMk/>
            <pc:sldMk cId="2411607502" sldId="301"/>
            <ac:spMk id="3" creationId="{2B87DD04-F2E0-B7AD-A963-BE2C4449967C}"/>
          </ac:spMkLst>
        </pc:spChg>
      </pc:sldChg>
    </pc:docChg>
  </pc:docChgLst>
  <pc:docChgLst>
    <pc:chgData name="Sabrina Bosshard / Circonflexe" userId="c444e305-e499-476e-ad13-1ebca67bb50b" providerId="ADAL" clId="{1110F363-6CAC-46C6-824D-DF9174467EFC}"/>
    <pc:docChg chg="modSld">
      <pc:chgData name="Sabrina Bosshard / Circonflexe" userId="c444e305-e499-476e-ad13-1ebca67bb50b" providerId="ADAL" clId="{1110F363-6CAC-46C6-824D-DF9174467EFC}" dt="2023-02-03T10:24:28.348" v="0" actId="20577"/>
      <pc:docMkLst>
        <pc:docMk/>
      </pc:docMkLst>
      <pc:sldChg chg="modSp mod">
        <pc:chgData name="Sabrina Bosshard / Circonflexe" userId="c444e305-e499-476e-ad13-1ebca67bb50b" providerId="ADAL" clId="{1110F363-6CAC-46C6-824D-DF9174467EFC}" dt="2023-02-03T10:24:28.348" v="0" actId="20577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1110F363-6CAC-46C6-824D-DF9174467EFC}" dt="2023-02-03T10:24:28.348" v="0" actId="20577"/>
          <ac:spMkLst>
            <pc:docMk/>
            <pc:sldMk cId="3308505794" sldId="299"/>
            <ac:spMk id="8" creationId="{CC59DFE6-EC88-B5C9-CC6A-91FAAA3979AF}"/>
          </ac:spMkLst>
        </pc:spChg>
      </pc:sldChg>
    </pc:docChg>
  </pc:docChgLst>
  <pc:docChgLst>
    <pc:chgData name="Audrey Jordan / Papillon" userId="13c0191f-4d22-4024-a495-a0d391af3783" providerId="ADAL" clId="{E6694343-D8D5-4A54-A51A-7D50EE0391A2}"/>
    <pc:docChg chg="custSel modSld">
      <pc:chgData name="Audrey Jordan / Papillon" userId="13c0191f-4d22-4024-a495-a0d391af3783" providerId="ADAL" clId="{E6694343-D8D5-4A54-A51A-7D50EE0391A2}" dt="2023-10-26T13:07:59.936" v="114" actId="13926"/>
      <pc:docMkLst>
        <pc:docMk/>
      </pc:docMkLst>
      <pc:sldChg chg="modSp mod">
        <pc:chgData name="Audrey Jordan / Papillon" userId="13c0191f-4d22-4024-a495-a0d391af3783" providerId="ADAL" clId="{E6694343-D8D5-4A54-A51A-7D50EE0391A2}" dt="2023-10-26T13:06:25.047" v="112" actId="20577"/>
        <pc:sldMkLst>
          <pc:docMk/>
          <pc:sldMk cId="1907692872" sldId="296"/>
        </pc:sldMkLst>
        <pc:spChg chg="mod">
          <ac:chgData name="Audrey Jordan / Papillon" userId="13c0191f-4d22-4024-a495-a0d391af3783" providerId="ADAL" clId="{E6694343-D8D5-4A54-A51A-7D50EE0391A2}" dt="2023-10-26T13:06:25.047" v="112" actId="20577"/>
          <ac:spMkLst>
            <pc:docMk/>
            <pc:sldMk cId="1907692872" sldId="296"/>
            <ac:spMk id="3" creationId="{5CCB76E8-7C4F-1FFC-5DB2-251E17C9FB59}"/>
          </ac:spMkLst>
        </pc:spChg>
      </pc:sldChg>
      <pc:sldChg chg="modSp mod">
        <pc:chgData name="Audrey Jordan / Papillon" userId="13c0191f-4d22-4024-a495-a0d391af3783" providerId="ADAL" clId="{E6694343-D8D5-4A54-A51A-7D50EE0391A2}" dt="2023-10-26T13:07:59.936" v="114" actId="13926"/>
        <pc:sldMkLst>
          <pc:docMk/>
          <pc:sldMk cId="3308505794" sldId="299"/>
        </pc:sldMkLst>
        <pc:spChg chg="mod">
          <ac:chgData name="Audrey Jordan / Papillon" userId="13c0191f-4d22-4024-a495-a0d391af3783" providerId="ADAL" clId="{E6694343-D8D5-4A54-A51A-7D50EE0391A2}" dt="2023-10-26T13:07:59.936" v="114" actId="13926"/>
          <ac:spMkLst>
            <pc:docMk/>
            <pc:sldMk cId="3308505794" sldId="299"/>
            <ac:spMk id="8" creationId="{CC59DFE6-EC88-B5C9-CC6A-91FAAA3979AF}"/>
          </ac:spMkLst>
        </pc:spChg>
      </pc:sldChg>
      <pc:sldChg chg="modSp mod">
        <pc:chgData name="Audrey Jordan / Papillon" userId="13c0191f-4d22-4024-a495-a0d391af3783" providerId="ADAL" clId="{E6694343-D8D5-4A54-A51A-7D50EE0391A2}" dt="2023-10-26T13:03:56.293" v="16" actId="20577"/>
        <pc:sldMkLst>
          <pc:docMk/>
          <pc:sldMk cId="816246283" sldId="302"/>
        </pc:sldMkLst>
        <pc:spChg chg="mod">
          <ac:chgData name="Audrey Jordan / Papillon" userId="13c0191f-4d22-4024-a495-a0d391af3783" providerId="ADAL" clId="{E6694343-D8D5-4A54-A51A-7D50EE0391A2}" dt="2023-10-26T13:03:56.293" v="16" actId="20577"/>
          <ac:spMkLst>
            <pc:docMk/>
            <pc:sldMk cId="816246283" sldId="302"/>
            <ac:spMk id="3" creationId="{20BC64EC-78AA-8955-3CFF-A115EBB9EFDC}"/>
          </ac:spMkLst>
        </pc:spChg>
        <pc:spChg chg="mod">
          <ac:chgData name="Audrey Jordan / Papillon" userId="13c0191f-4d22-4024-a495-a0d391af3783" providerId="ADAL" clId="{E6694343-D8D5-4A54-A51A-7D50EE0391A2}" dt="2023-10-26T13:03:30.472" v="9" actId="20577"/>
          <ac:spMkLst>
            <pc:docMk/>
            <pc:sldMk cId="816246283" sldId="302"/>
            <ac:spMk id="12" creationId="{BDBFEC8D-FCF5-4943-F8CD-9CDF891FC7F7}"/>
          </ac:spMkLst>
        </pc:spChg>
      </pc:sldChg>
      <pc:sldChg chg="modSp mod">
        <pc:chgData name="Audrey Jordan / Papillon" userId="13c0191f-4d22-4024-a495-a0d391af3783" providerId="ADAL" clId="{E6694343-D8D5-4A54-A51A-7D50EE0391A2}" dt="2023-10-26T13:05:56.896" v="108" actId="20577"/>
        <pc:sldMkLst>
          <pc:docMk/>
          <pc:sldMk cId="778806948" sldId="303"/>
        </pc:sldMkLst>
        <pc:spChg chg="mod">
          <ac:chgData name="Audrey Jordan / Papillon" userId="13c0191f-4d22-4024-a495-a0d391af3783" providerId="ADAL" clId="{E6694343-D8D5-4A54-A51A-7D50EE0391A2}" dt="2023-10-26T13:05:56.896" v="108" actId="20577"/>
          <ac:spMkLst>
            <pc:docMk/>
            <pc:sldMk cId="778806948" sldId="303"/>
            <ac:spMk id="9" creationId="{25CC4B12-0E61-8061-8564-9BF4F90256A2}"/>
          </ac:spMkLst>
        </pc:spChg>
      </pc:sldChg>
      <pc:sldChg chg="modSp mod">
        <pc:chgData name="Audrey Jordan / Papillon" userId="13c0191f-4d22-4024-a495-a0d391af3783" providerId="ADAL" clId="{E6694343-D8D5-4A54-A51A-7D50EE0391A2}" dt="2023-10-26T13:05:06.109" v="78" actId="20577"/>
        <pc:sldMkLst>
          <pc:docMk/>
          <pc:sldMk cId="2130455141" sldId="304"/>
        </pc:sldMkLst>
        <pc:spChg chg="mod">
          <ac:chgData name="Audrey Jordan / Papillon" userId="13c0191f-4d22-4024-a495-a0d391af3783" providerId="ADAL" clId="{E6694343-D8D5-4A54-A51A-7D50EE0391A2}" dt="2023-10-26T13:04:08.123" v="18" actId="313"/>
          <ac:spMkLst>
            <pc:docMk/>
            <pc:sldMk cId="2130455141" sldId="304"/>
            <ac:spMk id="8" creationId="{27091BF9-A522-76A6-A1EB-E9CE85511CAB}"/>
          </ac:spMkLst>
        </pc:spChg>
        <pc:spChg chg="mod">
          <ac:chgData name="Audrey Jordan / Papillon" userId="13c0191f-4d22-4024-a495-a0d391af3783" providerId="ADAL" clId="{E6694343-D8D5-4A54-A51A-7D50EE0391A2}" dt="2023-10-26T13:05:06.109" v="78" actId="20577"/>
          <ac:spMkLst>
            <pc:docMk/>
            <pc:sldMk cId="2130455141" sldId="304"/>
            <ac:spMk id="9" creationId="{51F74FDE-AFC8-20CF-1D56-EA5427D00904}"/>
          </ac:spMkLst>
        </pc:spChg>
      </pc:sldChg>
    </pc:docChg>
  </pc:docChgLst>
  <pc:docChgLst>
    <pc:chgData name="Sarah Halkoutsakis / Coyote" userId="S::sarah.halkoutsakis@pbs.ch::3587c04d-4361-4647-aeac-246f36212ee4" providerId="AD" clId="Web-{187C02BC-E900-8E8E-856A-F10FE987FEAE}"/>
    <pc:docChg chg="modSld">
      <pc:chgData name="Sarah Halkoutsakis / Coyote" userId="S::sarah.halkoutsakis@pbs.ch::3587c04d-4361-4647-aeac-246f36212ee4" providerId="AD" clId="Web-{187C02BC-E900-8E8E-856A-F10FE987FEAE}" dt="2023-01-30T12:05:48.657" v="620" actId="20577"/>
      <pc:docMkLst>
        <pc:docMk/>
      </pc:docMkLst>
      <pc:sldChg chg="modSp">
        <pc:chgData name="Sarah Halkoutsakis / Coyote" userId="S::sarah.halkoutsakis@pbs.ch::3587c04d-4361-4647-aeac-246f36212ee4" providerId="AD" clId="Web-{187C02BC-E900-8E8E-856A-F10FE987FEAE}" dt="2023-01-30T12:05:23.720" v="608" actId="20577"/>
        <pc:sldMkLst>
          <pc:docMk/>
          <pc:sldMk cId="2200142393" sldId="285"/>
        </pc:sldMkLst>
        <pc:spChg chg="mod">
          <ac:chgData name="Sarah Halkoutsakis / Coyote" userId="S::sarah.halkoutsakis@pbs.ch::3587c04d-4361-4647-aeac-246f36212ee4" providerId="AD" clId="Web-{187C02BC-E900-8E8E-856A-F10FE987FEAE}" dt="2023-01-30T12:05:23.720" v="608" actId="20577"/>
          <ac:spMkLst>
            <pc:docMk/>
            <pc:sldMk cId="2200142393" sldId="285"/>
            <ac:spMk id="5" creationId="{A7D54846-497D-41EA-91F3-95DB506F5557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1:22:30.731" v="123" actId="20577"/>
        <pc:sldMkLst>
          <pc:docMk/>
          <pc:sldMk cId="961176274" sldId="292"/>
        </pc:sldMkLst>
        <pc:spChg chg="mod">
          <ac:chgData name="Sarah Halkoutsakis / Coyote" userId="S::sarah.halkoutsakis@pbs.ch::3587c04d-4361-4647-aeac-246f36212ee4" providerId="AD" clId="Web-{187C02BC-E900-8E8E-856A-F10FE987FEAE}" dt="2023-01-30T11:22:30.731" v="123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1:34:56.319" v="326" actId="1076"/>
        <pc:sldMkLst>
          <pc:docMk/>
          <pc:sldMk cId="3376864676" sldId="294"/>
        </pc:sldMkLst>
        <pc:spChg chg="mod">
          <ac:chgData name="Sarah Halkoutsakis / Coyote" userId="S::sarah.halkoutsakis@pbs.ch::3587c04d-4361-4647-aeac-246f36212ee4" providerId="AD" clId="Web-{187C02BC-E900-8E8E-856A-F10FE987FEAE}" dt="2023-01-30T11:32:52.224" v="290" actId="20577"/>
          <ac:spMkLst>
            <pc:docMk/>
            <pc:sldMk cId="3376864676" sldId="294"/>
            <ac:spMk id="2" creationId="{57933CD6-8FFC-08BE-9BA0-FD68D3852A52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1:34:56.319" v="326" actId="1076"/>
          <ac:spMkLst>
            <pc:docMk/>
            <pc:sldMk cId="3376864676" sldId="294"/>
            <ac:spMk id="3" creationId="{56819EB0-5507-285F-73AC-6C664308D0DA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1:34:19.991" v="317" actId="20577"/>
          <ac:spMkLst>
            <pc:docMk/>
            <pc:sldMk cId="3376864676" sldId="294"/>
            <ac:spMk id="20" creationId="{CC7AA93E-F30D-5D76-9A5D-B6F427601F3B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1:59:19.168" v="436" actId="20577"/>
        <pc:sldMkLst>
          <pc:docMk/>
          <pc:sldMk cId="3078218080" sldId="295"/>
        </pc:sldMkLst>
        <pc:spChg chg="mod">
          <ac:chgData name="Sarah Halkoutsakis / Coyote" userId="S::sarah.halkoutsakis@pbs.ch::3587c04d-4361-4647-aeac-246f36212ee4" providerId="AD" clId="Web-{187C02BC-E900-8E8E-856A-F10FE987FEAE}" dt="2023-01-30T11:35:26.335" v="358" actId="20577"/>
          <ac:spMkLst>
            <pc:docMk/>
            <pc:sldMk cId="3078218080" sldId="295"/>
            <ac:spMk id="2" creationId="{8792A7C6-50B7-33D4-8FEC-853CA9E33929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1:59:19.168" v="436" actId="20577"/>
          <ac:spMkLst>
            <pc:docMk/>
            <pc:sldMk cId="3078218080" sldId="295"/>
            <ac:spMk id="8" creationId="{74323005-E409-99CF-3926-EB5F3C0A432C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2:05:17.282" v="604" actId="20577"/>
        <pc:sldMkLst>
          <pc:docMk/>
          <pc:sldMk cId="2158037557" sldId="297"/>
        </pc:sldMkLst>
        <pc:spChg chg="mod">
          <ac:chgData name="Sarah Halkoutsakis / Coyote" userId="S::sarah.halkoutsakis@pbs.ch::3587c04d-4361-4647-aeac-246f36212ee4" providerId="AD" clId="Web-{187C02BC-E900-8E8E-856A-F10FE987FEAE}" dt="2023-01-30T12:03:51.921" v="568" actId="20577"/>
          <ac:spMkLst>
            <pc:docMk/>
            <pc:sldMk cId="2158037557" sldId="297"/>
            <ac:spMk id="2" creationId="{56E86554-543F-CDBB-C732-FA361E04362F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2:05:17.282" v="604" actId="20577"/>
          <ac:spMkLst>
            <pc:docMk/>
            <pc:sldMk cId="2158037557" sldId="297"/>
            <ac:spMk id="3" creationId="{49B899DC-1FA7-4F83-69CF-9CF5D1210538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1:27:43.704" v="166" actId="20577"/>
        <pc:sldMkLst>
          <pc:docMk/>
          <pc:sldMk cId="629523391" sldId="298"/>
        </pc:sldMkLst>
        <pc:spChg chg="mod">
          <ac:chgData name="Sarah Halkoutsakis / Coyote" userId="S::sarah.halkoutsakis@pbs.ch::3587c04d-4361-4647-aeac-246f36212ee4" providerId="AD" clId="Web-{187C02BC-E900-8E8E-856A-F10FE987FEAE}" dt="2023-01-30T11:23:02.466" v="149" actId="1076"/>
          <ac:spMkLst>
            <pc:docMk/>
            <pc:sldMk cId="629523391" sldId="298"/>
            <ac:spMk id="2" creationId="{AE355EC7-BB82-8286-99BF-960E947137DC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1:27:43.704" v="166" actId="20577"/>
          <ac:spMkLst>
            <pc:docMk/>
            <pc:sldMk cId="629523391" sldId="298"/>
            <ac:spMk id="3" creationId="{4ABFC578-C522-A0CB-F684-09E8879245D3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1:32:26.973" v="283" actId="20577"/>
        <pc:sldMkLst>
          <pc:docMk/>
          <pc:sldMk cId="3308505794" sldId="299"/>
        </pc:sldMkLst>
        <pc:spChg chg="mod">
          <ac:chgData name="Sarah Halkoutsakis / Coyote" userId="S::sarah.halkoutsakis@pbs.ch::3587c04d-4361-4647-aeac-246f36212ee4" providerId="AD" clId="Web-{187C02BC-E900-8E8E-856A-F10FE987FEAE}" dt="2023-01-30T11:29:57.721" v="212" actId="20577"/>
          <ac:spMkLst>
            <pc:docMk/>
            <pc:sldMk cId="3308505794" sldId="299"/>
            <ac:spMk id="2" creationId="{20F00C5B-4D7D-9624-561D-7572B3DBBEA6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1:32:26.973" v="283" actId="20577"/>
          <ac:spMkLst>
            <pc:docMk/>
            <pc:sldMk cId="3308505794" sldId="299"/>
            <ac:spMk id="8" creationId="{CC59DFE6-EC88-B5C9-CC6A-91FAAA3979AF}"/>
          </ac:spMkLst>
        </pc:spChg>
      </pc:sldChg>
      <pc:sldChg chg="modSp">
        <pc:chgData name="Sarah Halkoutsakis / Coyote" userId="S::sarah.halkoutsakis@pbs.ch::3587c04d-4361-4647-aeac-246f36212ee4" providerId="AD" clId="Web-{187C02BC-E900-8E8E-856A-F10FE987FEAE}" dt="2023-01-30T12:05:48.657" v="620" actId="20577"/>
        <pc:sldMkLst>
          <pc:docMk/>
          <pc:sldMk cId="2411607502" sldId="301"/>
        </pc:sldMkLst>
        <pc:spChg chg="mod">
          <ac:chgData name="Sarah Halkoutsakis / Coyote" userId="S::sarah.halkoutsakis@pbs.ch::3587c04d-4361-4647-aeac-246f36212ee4" providerId="AD" clId="Web-{187C02BC-E900-8E8E-856A-F10FE987FEAE}" dt="2023-01-30T12:00:02.418" v="450" actId="20577"/>
          <ac:spMkLst>
            <pc:docMk/>
            <pc:sldMk cId="2411607502" sldId="301"/>
            <ac:spMk id="2" creationId="{474A3B82-A9FC-CA9B-F7D4-3D81F0D0AB1C}"/>
          </ac:spMkLst>
        </pc:spChg>
        <pc:spChg chg="mod">
          <ac:chgData name="Sarah Halkoutsakis / Coyote" userId="S::sarah.halkoutsakis@pbs.ch::3587c04d-4361-4647-aeac-246f36212ee4" providerId="AD" clId="Web-{187C02BC-E900-8E8E-856A-F10FE987FEAE}" dt="2023-01-30T12:05:48.657" v="620" actId="20577"/>
          <ac:spMkLst>
            <pc:docMk/>
            <pc:sldMk cId="2411607502" sldId="301"/>
            <ac:spMk id="3" creationId="{2B87DD04-F2E0-B7AD-A963-BE2C4449967C}"/>
          </ac:spMkLst>
        </pc:spChg>
      </pc:sldChg>
    </pc:docChg>
  </pc:docChgLst>
  <pc:docChgLst>
    <pc:chgData name="Sarah Halkoutsakis / Coyote" userId="S::sarah.halkoutsakis@pbs.ch::3587c04d-4361-4647-aeac-246f36212ee4" providerId="AD" clId="Web-{893C71C6-515B-F636-52A1-5D76A6E7A5D6}"/>
    <pc:docChg chg="modSld">
      <pc:chgData name="Sarah Halkoutsakis / Coyote" userId="S::sarah.halkoutsakis@pbs.ch::3587c04d-4361-4647-aeac-246f36212ee4" providerId="AD" clId="Web-{893C71C6-515B-F636-52A1-5D76A6E7A5D6}" dt="2023-01-25T08:49:31.357" v="586" actId="20577"/>
      <pc:docMkLst>
        <pc:docMk/>
      </pc:docMkLst>
      <pc:sldChg chg="modSp">
        <pc:chgData name="Sarah Halkoutsakis / Coyote" userId="S::sarah.halkoutsakis@pbs.ch::3587c04d-4361-4647-aeac-246f36212ee4" providerId="AD" clId="Web-{893C71C6-515B-F636-52A1-5D76A6E7A5D6}" dt="2023-01-25T08:29:24.066" v="453" actId="1076"/>
        <pc:sldMkLst>
          <pc:docMk/>
          <pc:sldMk cId="4221179289" sldId="281"/>
        </pc:sldMkLst>
        <pc:spChg chg="mod">
          <ac:chgData name="Sarah Halkoutsakis / Coyote" userId="S::sarah.halkoutsakis@pbs.ch::3587c04d-4361-4647-aeac-246f36212ee4" providerId="AD" clId="Web-{893C71C6-515B-F636-52A1-5D76A6E7A5D6}" dt="2023-01-25T08:24:24.950" v="369" actId="20577"/>
          <ac:spMkLst>
            <pc:docMk/>
            <pc:sldMk cId="4221179289" sldId="281"/>
            <ac:spMk id="2" creationId="{DF9EB291-1C15-483D-972F-C998FFA1A6D7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29:24.066" v="453" actId="1076"/>
          <ac:spMkLst>
            <pc:docMk/>
            <pc:sldMk cId="4221179289" sldId="281"/>
            <ac:spMk id="8" creationId="{0E2317B7-A8B1-4326-9021-C1B271C29FE0}"/>
          </ac:spMkLst>
        </pc:spChg>
      </pc:sldChg>
      <pc:sldChg chg="modSp">
        <pc:chgData name="Sarah Halkoutsakis / Coyote" userId="S::sarah.halkoutsakis@pbs.ch::3587c04d-4361-4647-aeac-246f36212ee4" providerId="AD" clId="Web-{893C71C6-515B-F636-52A1-5D76A6E7A5D6}" dt="2023-01-25T08:31:02.084" v="491" actId="1076"/>
        <pc:sldMkLst>
          <pc:docMk/>
          <pc:sldMk cId="3763935794" sldId="282"/>
        </pc:sldMkLst>
        <pc:spChg chg="mod">
          <ac:chgData name="Sarah Halkoutsakis / Coyote" userId="S::sarah.halkoutsakis@pbs.ch::3587c04d-4361-4647-aeac-246f36212ee4" providerId="AD" clId="Web-{893C71C6-515B-F636-52A1-5D76A6E7A5D6}" dt="2023-01-25T08:31:02.084" v="491" actId="1076"/>
          <ac:spMkLst>
            <pc:docMk/>
            <pc:sldMk cId="3763935794" sldId="282"/>
            <ac:spMk id="3" creationId="{C3168636-6B5C-4DE2-A611-F7F2EB466829}"/>
          </ac:spMkLst>
        </pc:spChg>
      </pc:sldChg>
      <pc:sldChg chg="modSp">
        <pc:chgData name="Sarah Halkoutsakis / Coyote" userId="S::sarah.halkoutsakis@pbs.ch::3587c04d-4361-4647-aeac-246f36212ee4" providerId="AD" clId="Web-{893C71C6-515B-F636-52A1-5D76A6E7A5D6}" dt="2023-01-25T08:16:54.800" v="123" actId="20577"/>
        <pc:sldMkLst>
          <pc:docMk/>
          <pc:sldMk cId="1231703656" sldId="286"/>
        </pc:sldMkLst>
        <pc:spChg chg="mod">
          <ac:chgData name="Sarah Halkoutsakis / Coyote" userId="S::sarah.halkoutsakis@pbs.ch::3587c04d-4361-4647-aeac-246f36212ee4" providerId="AD" clId="Web-{893C71C6-515B-F636-52A1-5D76A6E7A5D6}" dt="2023-01-25T08:16:54.800" v="123" actId="20577"/>
          <ac:spMkLst>
            <pc:docMk/>
            <pc:sldMk cId="1231703656" sldId="286"/>
            <ac:spMk id="5" creationId="{BA8E7131-CE46-41B9-93D7-D12B8B4620ED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13:10.327" v="86" actId="20577"/>
          <ac:spMkLst>
            <pc:docMk/>
            <pc:sldMk cId="1231703656" sldId="286"/>
            <ac:spMk id="6" creationId="{D78578DB-6444-4C3F-B388-156CD62406D6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16:47.925" v="122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modSp">
        <pc:chgData name="Sarah Halkoutsakis / Coyote" userId="S::sarah.halkoutsakis@pbs.ch::3587c04d-4361-4647-aeac-246f36212ee4" providerId="AD" clId="Web-{893C71C6-515B-F636-52A1-5D76A6E7A5D6}" dt="2023-01-25T08:37:41.389" v="563" actId="20577"/>
        <pc:sldMkLst>
          <pc:docMk/>
          <pc:sldMk cId="3650397957" sldId="289"/>
        </pc:sldMkLst>
        <pc:spChg chg="mod">
          <ac:chgData name="Sarah Halkoutsakis / Coyote" userId="S::sarah.halkoutsakis@pbs.ch::3587c04d-4361-4647-aeac-246f36212ee4" providerId="AD" clId="Web-{893C71C6-515B-F636-52A1-5D76A6E7A5D6}" dt="2023-01-25T08:32:17.960" v="518" actId="14100"/>
          <ac:spMkLst>
            <pc:docMk/>
            <pc:sldMk cId="3650397957" sldId="289"/>
            <ac:spMk id="2" creationId="{F1C1C25C-A2F9-50C0-008E-31288AFE483F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37:41.389" v="563" actId="20577"/>
          <ac:spMkLst>
            <pc:docMk/>
            <pc:sldMk cId="3650397957" sldId="289"/>
            <ac:spMk id="8" creationId="{18552F43-253C-3813-6828-01A22ABC0B04}"/>
          </ac:spMkLst>
        </pc:spChg>
      </pc:sldChg>
      <pc:sldChg chg="modSp">
        <pc:chgData name="Sarah Halkoutsakis / Coyote" userId="S::sarah.halkoutsakis@pbs.ch::3587c04d-4361-4647-aeac-246f36212ee4" providerId="AD" clId="Web-{893C71C6-515B-F636-52A1-5D76A6E7A5D6}" dt="2023-01-25T08:49:31.357" v="586" actId="20577"/>
        <pc:sldMkLst>
          <pc:docMk/>
          <pc:sldMk cId="787367920" sldId="290"/>
        </pc:sldMkLst>
        <pc:spChg chg="mod">
          <ac:chgData name="Sarah Halkoutsakis / Coyote" userId="S::sarah.halkoutsakis@pbs.ch::3587c04d-4361-4647-aeac-246f36212ee4" providerId="AD" clId="Web-{893C71C6-515B-F636-52A1-5D76A6E7A5D6}" dt="2023-01-25T08:49:31.279" v="585" actId="1076"/>
          <ac:spMkLst>
            <pc:docMk/>
            <pc:sldMk cId="787367920" sldId="290"/>
            <ac:spMk id="2" creationId="{4E09A19B-0CB6-FDF2-4BE3-FF3CC53F8182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49:31.357" v="586" actId="20577"/>
          <ac:spMkLst>
            <pc:docMk/>
            <pc:sldMk cId="787367920" sldId="290"/>
            <ac:spMk id="3" creationId="{F4D71610-ED10-78DB-89C4-71D13021100F}"/>
          </ac:spMkLst>
        </pc:spChg>
      </pc:sldChg>
      <pc:sldChg chg="modSp">
        <pc:chgData name="Sarah Halkoutsakis / Coyote" userId="S::sarah.halkoutsakis@pbs.ch::3587c04d-4361-4647-aeac-246f36212ee4" providerId="AD" clId="Web-{893C71C6-515B-F636-52A1-5D76A6E7A5D6}" dt="2023-01-25T08:23:44.590" v="330" actId="20577"/>
        <pc:sldMkLst>
          <pc:docMk/>
          <pc:sldMk cId="1907692872" sldId="296"/>
        </pc:sldMkLst>
        <pc:spChg chg="mod">
          <ac:chgData name="Sarah Halkoutsakis / Coyote" userId="S::sarah.halkoutsakis@pbs.ch::3587c04d-4361-4647-aeac-246f36212ee4" providerId="AD" clId="Web-{893C71C6-515B-F636-52A1-5D76A6E7A5D6}" dt="2023-01-25T08:18:02.052" v="138" actId="1076"/>
          <ac:spMkLst>
            <pc:docMk/>
            <pc:sldMk cId="1907692872" sldId="296"/>
            <ac:spMk id="2" creationId="{7A7F1454-6065-346F-2451-A7EDACC6D0CE}"/>
          </ac:spMkLst>
        </pc:spChg>
        <pc:spChg chg="mod">
          <ac:chgData name="Sarah Halkoutsakis / Coyote" userId="S::sarah.halkoutsakis@pbs.ch::3587c04d-4361-4647-aeac-246f36212ee4" providerId="AD" clId="Web-{893C71C6-515B-F636-52A1-5D76A6E7A5D6}" dt="2023-01-25T08:23:44.590" v="330" actId="20577"/>
          <ac:spMkLst>
            <pc:docMk/>
            <pc:sldMk cId="1907692872" sldId="296"/>
            <ac:spMk id="3" creationId="{5CCB76E8-7C4F-1FFC-5DB2-251E17C9FB59}"/>
          </ac:spMkLst>
        </pc:spChg>
      </pc:sldChg>
    </pc:docChg>
  </pc:docChgLst>
  <pc:docChgLst>
    <pc:chgData name="Sabrina Bosshard / Circonflexe" userId="S::sabrina.bosshard@sekretariat.pbs.ch::c444e305-e499-476e-ad13-1ebca67bb50b" providerId="AD" clId="Web-{74CBD380-1D28-6EE6-F15D-5BB556FAA5B9}"/>
    <pc:docChg chg="modSld">
      <pc:chgData name="Sabrina Bosshard / Circonflexe" userId="S::sabrina.bosshard@sekretariat.pbs.ch::c444e305-e499-476e-ad13-1ebca67bb50b" providerId="AD" clId="Web-{74CBD380-1D28-6EE6-F15D-5BB556FAA5B9}" dt="2023-02-01T14:02:12.891" v="15" actId="20577"/>
      <pc:docMkLst>
        <pc:docMk/>
      </pc:docMkLst>
      <pc:sldChg chg="modSp">
        <pc:chgData name="Sabrina Bosshard / Circonflexe" userId="S::sabrina.bosshard@sekretariat.pbs.ch::c444e305-e499-476e-ad13-1ebca67bb50b" providerId="AD" clId="Web-{74CBD380-1D28-6EE6-F15D-5BB556FAA5B9}" dt="2023-02-01T14:02:12.891" v="15" actId="20577"/>
        <pc:sldMkLst>
          <pc:docMk/>
          <pc:sldMk cId="3650397957" sldId="289"/>
        </pc:sldMkLst>
        <pc:spChg chg="mod">
          <ac:chgData name="Sabrina Bosshard / Circonflexe" userId="S::sabrina.bosshard@sekretariat.pbs.ch::c444e305-e499-476e-ad13-1ebca67bb50b" providerId="AD" clId="Web-{74CBD380-1D28-6EE6-F15D-5BB556FAA5B9}" dt="2023-02-01T14:00:56.546" v="5" actId="20577"/>
          <ac:spMkLst>
            <pc:docMk/>
            <pc:sldMk cId="3650397957" sldId="289"/>
            <ac:spMk id="2" creationId="{F1C1C25C-A2F9-50C0-008E-31288AFE483F}"/>
          </ac:spMkLst>
        </pc:spChg>
        <pc:spChg chg="mod">
          <ac:chgData name="Sabrina Bosshard / Circonflexe" userId="S::sabrina.bosshard@sekretariat.pbs.ch::c444e305-e499-476e-ad13-1ebca67bb50b" providerId="AD" clId="Web-{74CBD380-1D28-6EE6-F15D-5BB556FAA5B9}" dt="2023-02-01T14:02:12.891" v="15" actId="20577"/>
          <ac:spMkLst>
            <pc:docMk/>
            <pc:sldMk cId="3650397957" sldId="289"/>
            <ac:spMk id="8" creationId="{18552F43-253C-3813-6828-01A22ABC0B04}"/>
          </ac:spMkLst>
        </pc:spChg>
      </pc:sldChg>
    </pc:docChg>
  </pc:docChgLst>
  <pc:docChgLst>
    <pc:chgData name="Sabrina Bosshard / Circonflexe" userId="c444e305-e499-476e-ad13-1ebca67bb50b" providerId="ADAL" clId="{3D381525-D761-4671-8C5B-C166EC9014D3}"/>
    <pc:docChg chg="undo custSel addSld delSld modSld sldOrd">
      <pc:chgData name="Sabrina Bosshard / Circonflexe" userId="c444e305-e499-476e-ad13-1ebca67bb50b" providerId="ADAL" clId="{3D381525-D761-4671-8C5B-C166EC9014D3}" dt="2023-10-24T12:08:21.830" v="2576" actId="20577"/>
      <pc:docMkLst>
        <pc:docMk/>
      </pc:docMkLst>
      <pc:sldChg chg="del">
        <pc:chgData name="Sabrina Bosshard / Circonflexe" userId="c444e305-e499-476e-ad13-1ebca67bb50b" providerId="ADAL" clId="{3D381525-D761-4671-8C5B-C166EC9014D3}" dt="2023-10-24T09:23:19.188" v="30" actId="47"/>
        <pc:sldMkLst>
          <pc:docMk/>
          <pc:sldMk cId="3763935794" sldId="282"/>
        </pc:sldMkLst>
      </pc:sldChg>
      <pc:sldChg chg="modSp mod">
        <pc:chgData name="Sabrina Bosshard / Circonflexe" userId="c444e305-e499-476e-ad13-1ebca67bb50b" providerId="ADAL" clId="{3D381525-D761-4671-8C5B-C166EC9014D3}" dt="2023-10-24T09:21:37.612" v="20" actId="20577"/>
        <pc:sldMkLst>
          <pc:docMk/>
          <pc:sldMk cId="1231703656" sldId="286"/>
        </pc:sldMkLst>
        <pc:spChg chg="mod">
          <ac:chgData name="Sabrina Bosshard / Circonflexe" userId="c444e305-e499-476e-ad13-1ebca67bb50b" providerId="ADAL" clId="{3D381525-D761-4671-8C5B-C166EC9014D3}" dt="2023-10-24T09:21:28.339" v="11" actId="20577"/>
          <ac:spMkLst>
            <pc:docMk/>
            <pc:sldMk cId="1231703656" sldId="286"/>
            <ac:spMk id="5" creationId="{BA8E7131-CE46-41B9-93D7-D12B8B4620ED}"/>
          </ac:spMkLst>
        </pc:spChg>
        <pc:spChg chg="mod">
          <ac:chgData name="Sabrina Bosshard / Circonflexe" userId="c444e305-e499-476e-ad13-1ebca67bb50b" providerId="ADAL" clId="{3D381525-D761-4671-8C5B-C166EC9014D3}" dt="2023-10-24T09:21:37.612" v="20" actId="20577"/>
          <ac:spMkLst>
            <pc:docMk/>
            <pc:sldMk cId="1231703656" sldId="286"/>
            <ac:spMk id="7" creationId="{1C5F0118-8CF1-43CB-9536-251DCB3B7705}"/>
          </ac:spMkLst>
        </pc:spChg>
      </pc:sldChg>
      <pc:sldChg chg="del">
        <pc:chgData name="Sabrina Bosshard / Circonflexe" userId="c444e305-e499-476e-ad13-1ebca67bb50b" providerId="ADAL" clId="{3D381525-D761-4671-8C5B-C166EC9014D3}" dt="2023-10-24T09:23:21.839" v="31" actId="47"/>
        <pc:sldMkLst>
          <pc:docMk/>
          <pc:sldMk cId="3650397957" sldId="289"/>
        </pc:sldMkLst>
      </pc:sldChg>
      <pc:sldChg chg="ord">
        <pc:chgData name="Sabrina Bosshard / Circonflexe" userId="c444e305-e499-476e-ad13-1ebca67bb50b" providerId="ADAL" clId="{3D381525-D761-4671-8C5B-C166EC9014D3}" dt="2023-10-24T09:23:04.363" v="29"/>
        <pc:sldMkLst>
          <pc:docMk/>
          <pc:sldMk cId="787367920" sldId="290"/>
        </pc:sldMkLst>
      </pc:sldChg>
      <pc:sldChg chg="addSp delSp modSp mod modClrScheme chgLayout">
        <pc:chgData name="Sabrina Bosshard / Circonflexe" userId="c444e305-e499-476e-ad13-1ebca67bb50b" providerId="ADAL" clId="{3D381525-D761-4671-8C5B-C166EC9014D3}" dt="2023-10-24T09:23:28.060" v="32" actId="700"/>
        <pc:sldMkLst>
          <pc:docMk/>
          <pc:sldMk cId="3282096239" sldId="291"/>
        </pc:sldMkLst>
        <pc:spChg chg="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2" creationId="{56CCCB5C-9969-8E2A-F5AB-92008C29769D}"/>
          </ac:spMkLst>
        </pc:spChg>
        <pc:spChg chg="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3" creationId="{32E2822E-3CCC-061D-E571-762C869B0A5F}"/>
          </ac:spMkLst>
        </pc:spChg>
        <pc:spChg chg="add 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4" creationId="{0AAA0341-41BD-3CD2-2FEA-7E63BB6C8D51}"/>
          </ac:spMkLst>
        </pc:spChg>
        <pc:spChg chg="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5" creationId="{7EDA2676-2735-2FC2-BFDC-3B884F807994}"/>
          </ac:spMkLst>
        </pc:spChg>
        <pc:spChg chg="del 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7" creationId="{2244CACC-EA54-B75B-20DD-3BCC3A401E6E}"/>
          </ac:spMkLst>
        </pc:spChg>
        <pc:spChg chg="mod ord">
          <ac:chgData name="Sabrina Bosshard / Circonflexe" userId="c444e305-e499-476e-ad13-1ebca67bb50b" providerId="ADAL" clId="{3D381525-D761-4671-8C5B-C166EC9014D3}" dt="2023-10-24T09:23:28.060" v="32" actId="700"/>
          <ac:spMkLst>
            <pc:docMk/>
            <pc:sldMk cId="3282096239" sldId="291"/>
            <ac:spMk id="8" creationId="{3964828A-0EA8-8D13-653B-FDA31D477BCC}"/>
          </ac:spMkLst>
        </pc:spChg>
        <pc:picChg chg="mod ord">
          <ac:chgData name="Sabrina Bosshard / Circonflexe" userId="c444e305-e499-476e-ad13-1ebca67bb50b" providerId="ADAL" clId="{3D381525-D761-4671-8C5B-C166EC9014D3}" dt="2023-10-24T09:23:28.060" v="32" actId="700"/>
          <ac:picMkLst>
            <pc:docMk/>
            <pc:sldMk cId="3282096239" sldId="291"/>
            <ac:picMk id="10" creationId="{B0738DC1-87B0-0352-16F0-AD89969CEE85}"/>
          </ac:picMkLst>
        </pc:picChg>
      </pc:sldChg>
      <pc:sldChg chg="modSp mod">
        <pc:chgData name="Sabrina Bosshard / Circonflexe" userId="c444e305-e499-476e-ad13-1ebca67bb50b" providerId="ADAL" clId="{3D381525-D761-4671-8C5B-C166EC9014D3}" dt="2023-10-24T12:05:44.836" v="2515" actId="20577"/>
        <pc:sldMkLst>
          <pc:docMk/>
          <pc:sldMk cId="961176274" sldId="292"/>
        </pc:sldMkLst>
        <pc:spChg chg="mod">
          <ac:chgData name="Sabrina Bosshard / Circonflexe" userId="c444e305-e499-476e-ad13-1ebca67bb50b" providerId="ADAL" clId="{3D381525-D761-4671-8C5B-C166EC9014D3}" dt="2023-10-24T12:05:44.836" v="2515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 mod modNotesTx">
        <pc:chgData name="Sabrina Bosshard / Circonflexe" userId="c444e305-e499-476e-ad13-1ebca67bb50b" providerId="ADAL" clId="{3D381525-D761-4671-8C5B-C166EC9014D3}" dt="2023-10-24T12:02:57.850" v="2482" actId="20577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3D381525-D761-4671-8C5B-C166EC9014D3}" dt="2023-10-24T12:01:59.304" v="2435" actId="20577"/>
          <ac:spMkLst>
            <pc:docMk/>
            <pc:sldMk cId="4119114465" sldId="293"/>
            <ac:spMk id="3" creationId="{C09DED88-B386-762E-59BD-6B974F88D4EC}"/>
          </ac:spMkLst>
        </pc:spChg>
      </pc:sldChg>
      <pc:sldChg chg="modSp mod">
        <pc:chgData name="Sabrina Bosshard / Circonflexe" userId="c444e305-e499-476e-ad13-1ebca67bb50b" providerId="ADAL" clId="{3D381525-D761-4671-8C5B-C166EC9014D3}" dt="2023-10-24T12:07:57.460" v="2564" actId="255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3D381525-D761-4671-8C5B-C166EC9014D3}" dt="2023-10-24T12:07:57.460" v="2564" actId="255"/>
          <ac:spMkLst>
            <pc:docMk/>
            <pc:sldMk cId="3376864676" sldId="294"/>
            <ac:spMk id="2" creationId="{57933CD6-8FFC-08BE-9BA0-FD68D3852A52}"/>
          </ac:spMkLst>
        </pc:spChg>
      </pc:sldChg>
      <pc:sldChg chg="modSp mod">
        <pc:chgData name="Sabrina Bosshard / Circonflexe" userId="c444e305-e499-476e-ad13-1ebca67bb50b" providerId="ADAL" clId="{3D381525-D761-4671-8C5B-C166EC9014D3}" dt="2023-10-24T12:08:17.126" v="2570" actId="20577"/>
        <pc:sldMkLst>
          <pc:docMk/>
          <pc:sldMk cId="3078218080" sldId="295"/>
        </pc:sldMkLst>
        <pc:spChg chg="mod">
          <ac:chgData name="Sabrina Bosshard / Circonflexe" userId="c444e305-e499-476e-ad13-1ebca67bb50b" providerId="ADAL" clId="{3D381525-D761-4671-8C5B-C166EC9014D3}" dt="2023-10-24T12:08:17.126" v="2570" actId="20577"/>
          <ac:spMkLst>
            <pc:docMk/>
            <pc:sldMk cId="3078218080" sldId="295"/>
            <ac:spMk id="2" creationId="{8792A7C6-50B7-33D4-8FEC-853CA9E33929}"/>
          </ac:spMkLst>
        </pc:spChg>
      </pc:sldChg>
      <pc:sldChg chg="delSp modSp mod modClrScheme chgLayout">
        <pc:chgData name="Sabrina Bosshard / Circonflexe" userId="c444e305-e499-476e-ad13-1ebca67bb50b" providerId="ADAL" clId="{3D381525-D761-4671-8C5B-C166EC9014D3}" dt="2023-10-24T12:00:36.573" v="2407" actId="20577"/>
        <pc:sldMkLst>
          <pc:docMk/>
          <pc:sldMk cId="1907692872" sldId="296"/>
        </pc:sldMkLst>
        <pc:spChg chg="mod ord">
          <ac:chgData name="Sabrina Bosshard / Circonflexe" userId="c444e305-e499-476e-ad13-1ebca67bb50b" providerId="ADAL" clId="{3D381525-D761-4671-8C5B-C166EC9014D3}" dt="2023-10-24T09:22:39.753" v="26" actId="700"/>
          <ac:spMkLst>
            <pc:docMk/>
            <pc:sldMk cId="1907692872" sldId="296"/>
            <ac:spMk id="2" creationId="{7A7F1454-6065-346F-2451-A7EDACC6D0CE}"/>
          </ac:spMkLst>
        </pc:spChg>
        <pc:spChg chg="mod ord">
          <ac:chgData name="Sabrina Bosshard / Circonflexe" userId="c444e305-e499-476e-ad13-1ebca67bb50b" providerId="ADAL" clId="{3D381525-D761-4671-8C5B-C166EC9014D3}" dt="2023-10-24T12:00:36.573" v="2407" actId="20577"/>
          <ac:spMkLst>
            <pc:docMk/>
            <pc:sldMk cId="1907692872" sldId="296"/>
            <ac:spMk id="3" creationId="{5CCB76E8-7C4F-1FFC-5DB2-251E17C9FB59}"/>
          </ac:spMkLst>
        </pc:spChg>
        <pc:spChg chg="del mod ord">
          <ac:chgData name="Sabrina Bosshard / Circonflexe" userId="c444e305-e499-476e-ad13-1ebca67bb50b" providerId="ADAL" clId="{3D381525-D761-4671-8C5B-C166EC9014D3}" dt="2023-10-24T09:22:46.972" v="27" actId="478"/>
          <ac:spMkLst>
            <pc:docMk/>
            <pc:sldMk cId="1907692872" sldId="296"/>
            <ac:spMk id="5" creationId="{29C17702-5D07-3098-B875-FC7CE12CB315}"/>
          </ac:spMkLst>
        </pc:spChg>
        <pc:spChg chg="mod ord">
          <ac:chgData name="Sabrina Bosshard / Circonflexe" userId="c444e305-e499-476e-ad13-1ebca67bb50b" providerId="ADAL" clId="{3D381525-D761-4671-8C5B-C166EC9014D3}" dt="2023-10-24T09:22:39.753" v="26" actId="700"/>
          <ac:spMkLst>
            <pc:docMk/>
            <pc:sldMk cId="1907692872" sldId="296"/>
            <ac:spMk id="6" creationId="{497E4992-C807-AD85-E1EC-9077AFE0B909}"/>
          </ac:spMkLst>
        </pc:spChg>
        <pc:spChg chg="mod ord">
          <ac:chgData name="Sabrina Bosshard / Circonflexe" userId="c444e305-e499-476e-ad13-1ebca67bb50b" providerId="ADAL" clId="{3D381525-D761-4671-8C5B-C166EC9014D3}" dt="2023-10-24T09:22:39.753" v="26" actId="700"/>
          <ac:spMkLst>
            <pc:docMk/>
            <pc:sldMk cId="1907692872" sldId="296"/>
            <ac:spMk id="8" creationId="{B25C61CC-5BBA-23DF-74CE-CDFF8D204567}"/>
          </ac:spMkLst>
        </pc:spChg>
        <pc:picChg chg="mod ord">
          <ac:chgData name="Sabrina Bosshard / Circonflexe" userId="c444e305-e499-476e-ad13-1ebca67bb50b" providerId="ADAL" clId="{3D381525-D761-4671-8C5B-C166EC9014D3}" dt="2023-10-24T09:22:39.753" v="26" actId="700"/>
          <ac:picMkLst>
            <pc:docMk/>
            <pc:sldMk cId="1907692872" sldId="296"/>
            <ac:picMk id="10" creationId="{6AA59F1E-8C31-D2CE-38E5-921344ED9BCD}"/>
          </ac:picMkLst>
        </pc:picChg>
      </pc:sldChg>
      <pc:sldChg chg="del">
        <pc:chgData name="Sabrina Bosshard / Circonflexe" userId="c444e305-e499-476e-ad13-1ebca67bb50b" providerId="ADAL" clId="{3D381525-D761-4671-8C5B-C166EC9014D3}" dt="2023-10-24T09:24:23.757" v="37" actId="47"/>
        <pc:sldMkLst>
          <pc:docMk/>
          <pc:sldMk cId="2158037557" sldId="297"/>
        </pc:sldMkLst>
      </pc:sldChg>
      <pc:sldChg chg="modSp mod">
        <pc:chgData name="Sabrina Bosshard / Circonflexe" userId="c444e305-e499-476e-ad13-1ebca67bb50b" providerId="ADAL" clId="{3D381525-D761-4671-8C5B-C166EC9014D3}" dt="2023-10-24T12:06:15.771" v="2534" actId="20577"/>
        <pc:sldMkLst>
          <pc:docMk/>
          <pc:sldMk cId="629523391" sldId="298"/>
        </pc:sldMkLst>
        <pc:spChg chg="mod">
          <ac:chgData name="Sabrina Bosshard / Circonflexe" userId="c444e305-e499-476e-ad13-1ebca67bb50b" providerId="ADAL" clId="{3D381525-D761-4671-8C5B-C166EC9014D3}" dt="2023-10-24T12:06:15.771" v="2534" actId="20577"/>
          <ac:spMkLst>
            <pc:docMk/>
            <pc:sldMk cId="629523391" sldId="298"/>
            <ac:spMk id="3" creationId="{4ABFC578-C522-A0CB-F684-09E8879245D3}"/>
          </ac:spMkLst>
        </pc:spChg>
      </pc:sldChg>
      <pc:sldChg chg="modSp mod">
        <pc:chgData name="Sabrina Bosshard / Circonflexe" userId="c444e305-e499-476e-ad13-1ebca67bb50b" providerId="ADAL" clId="{3D381525-D761-4671-8C5B-C166EC9014D3}" dt="2023-10-24T12:07:36.993" v="2562" actId="20577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3D381525-D761-4671-8C5B-C166EC9014D3}" dt="2023-10-24T12:07:36.993" v="2562" actId="20577"/>
          <ac:spMkLst>
            <pc:docMk/>
            <pc:sldMk cId="3308505794" sldId="299"/>
            <ac:spMk id="8" creationId="{CC59DFE6-EC88-B5C9-CC6A-91FAAA3979AF}"/>
          </ac:spMkLst>
        </pc:spChg>
      </pc:sldChg>
      <pc:sldChg chg="modSp mod">
        <pc:chgData name="Sabrina Bosshard / Circonflexe" userId="c444e305-e499-476e-ad13-1ebca67bb50b" providerId="ADAL" clId="{3D381525-D761-4671-8C5B-C166EC9014D3}" dt="2023-10-24T12:08:21.830" v="2576" actId="20577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3D381525-D761-4671-8C5B-C166EC9014D3}" dt="2023-10-24T12:08:21.830" v="2576" actId="20577"/>
          <ac:spMkLst>
            <pc:docMk/>
            <pc:sldMk cId="2411607502" sldId="301"/>
            <ac:spMk id="2" creationId="{474A3B82-A9FC-CA9B-F7D4-3D81F0D0AB1C}"/>
          </ac:spMkLst>
        </pc:spChg>
      </pc:sldChg>
      <pc:sldChg chg="modSp add mod">
        <pc:chgData name="Sabrina Bosshard / Circonflexe" userId="c444e305-e499-476e-ad13-1ebca67bb50b" providerId="ADAL" clId="{3D381525-D761-4671-8C5B-C166EC9014D3}" dt="2023-10-24T09:41:01.962" v="847" actId="20577"/>
        <pc:sldMkLst>
          <pc:docMk/>
          <pc:sldMk cId="816246283" sldId="302"/>
        </pc:sldMkLst>
        <pc:spChg chg="mod">
          <ac:chgData name="Sabrina Bosshard / Circonflexe" userId="c444e305-e499-476e-ad13-1ebca67bb50b" providerId="ADAL" clId="{3D381525-D761-4671-8C5B-C166EC9014D3}" dt="2023-10-24T09:25:32.373" v="72" actId="20577"/>
          <ac:spMkLst>
            <pc:docMk/>
            <pc:sldMk cId="816246283" sldId="302"/>
            <ac:spMk id="2" creationId="{8A1E9FB3-5ABF-430B-8C5C-D050E11047DD}"/>
          </ac:spMkLst>
        </pc:spChg>
        <pc:spChg chg="mod">
          <ac:chgData name="Sabrina Bosshard / Circonflexe" userId="c444e305-e499-476e-ad13-1ebca67bb50b" providerId="ADAL" clId="{3D381525-D761-4671-8C5B-C166EC9014D3}" dt="2023-10-24T09:41:01.962" v="847" actId="20577"/>
          <ac:spMkLst>
            <pc:docMk/>
            <pc:sldMk cId="816246283" sldId="302"/>
            <ac:spMk id="3" creationId="{20BC64EC-78AA-8955-3CFF-A115EBB9EFDC}"/>
          </ac:spMkLst>
        </pc:spChg>
        <pc:spChg chg="mod">
          <ac:chgData name="Sabrina Bosshard / Circonflexe" userId="c444e305-e499-476e-ad13-1ebca67bb50b" providerId="ADAL" clId="{3D381525-D761-4671-8C5B-C166EC9014D3}" dt="2023-10-24T09:27:24.824" v="106" actId="20577"/>
          <ac:spMkLst>
            <pc:docMk/>
            <pc:sldMk cId="816246283" sldId="302"/>
            <ac:spMk id="4" creationId="{4263E29F-079E-8D07-8F8B-ED3255AC8336}"/>
          </ac:spMkLst>
        </pc:spChg>
        <pc:spChg chg="mod">
          <ac:chgData name="Sabrina Bosshard / Circonflexe" userId="c444e305-e499-476e-ad13-1ebca67bb50b" providerId="ADAL" clId="{3D381525-D761-4671-8C5B-C166EC9014D3}" dt="2023-10-24T09:31:52.025" v="356" actId="20577"/>
          <ac:spMkLst>
            <pc:docMk/>
            <pc:sldMk cId="816246283" sldId="302"/>
            <ac:spMk id="7" creationId="{54037442-F5D6-BF48-91E3-6BA9491CDD7D}"/>
          </ac:spMkLst>
        </pc:spChg>
        <pc:spChg chg="mod">
          <ac:chgData name="Sabrina Bosshard / Circonflexe" userId="c444e305-e499-476e-ad13-1ebca67bb50b" providerId="ADAL" clId="{3D381525-D761-4671-8C5B-C166EC9014D3}" dt="2023-10-24T09:29:13.317" v="242" actId="20577"/>
          <ac:spMkLst>
            <pc:docMk/>
            <pc:sldMk cId="816246283" sldId="302"/>
            <ac:spMk id="9" creationId="{815BFC26-B7FD-2181-6481-B341A033C6BB}"/>
          </ac:spMkLst>
        </pc:spChg>
        <pc:spChg chg="mod">
          <ac:chgData name="Sabrina Bosshard / Circonflexe" userId="c444e305-e499-476e-ad13-1ebca67bb50b" providerId="ADAL" clId="{3D381525-D761-4671-8C5B-C166EC9014D3}" dt="2023-10-24T09:34:19.679" v="475" actId="20577"/>
          <ac:spMkLst>
            <pc:docMk/>
            <pc:sldMk cId="816246283" sldId="302"/>
            <ac:spMk id="12" creationId="{BDBFEC8D-FCF5-4943-F8CD-9CDF891FC7F7}"/>
          </ac:spMkLst>
        </pc:spChg>
        <pc:spChg chg="mod">
          <ac:chgData name="Sabrina Bosshard / Circonflexe" userId="c444e305-e499-476e-ad13-1ebca67bb50b" providerId="ADAL" clId="{3D381525-D761-4671-8C5B-C166EC9014D3}" dt="2023-10-24T09:36:55.624" v="673"/>
          <ac:spMkLst>
            <pc:docMk/>
            <pc:sldMk cId="816246283" sldId="302"/>
            <ac:spMk id="13" creationId="{8363D425-52A6-8DAA-AE56-E21A6737A04F}"/>
          </ac:spMkLst>
        </pc:spChg>
        <pc:spChg chg="mod">
          <ac:chgData name="Sabrina Bosshard / Circonflexe" userId="c444e305-e499-476e-ad13-1ebca67bb50b" providerId="ADAL" clId="{3D381525-D761-4671-8C5B-C166EC9014D3}" dt="2023-10-24T09:27:40.123" v="108" actId="1076"/>
          <ac:spMkLst>
            <pc:docMk/>
            <pc:sldMk cId="816246283" sldId="302"/>
            <ac:spMk id="14" creationId="{1070C90E-D0B8-F536-95AC-EEA4E22F91CC}"/>
          </ac:spMkLst>
        </pc:spChg>
        <pc:spChg chg="mod">
          <ac:chgData name="Sabrina Bosshard / Circonflexe" userId="c444e305-e499-476e-ad13-1ebca67bb50b" providerId="ADAL" clId="{3D381525-D761-4671-8C5B-C166EC9014D3}" dt="2023-10-24T09:27:13.745" v="99" actId="6549"/>
          <ac:spMkLst>
            <pc:docMk/>
            <pc:sldMk cId="816246283" sldId="302"/>
            <ac:spMk id="16" creationId="{54637F6A-8D7C-C95A-C211-A2FE9C3E8522}"/>
          </ac:spMkLst>
        </pc:spChg>
        <pc:spChg chg="mod">
          <ac:chgData name="Sabrina Bosshard / Circonflexe" userId="c444e305-e499-476e-ad13-1ebca67bb50b" providerId="ADAL" clId="{3D381525-D761-4671-8C5B-C166EC9014D3}" dt="2023-10-24T09:27:19.291" v="104" actId="20577"/>
          <ac:spMkLst>
            <pc:docMk/>
            <pc:sldMk cId="816246283" sldId="302"/>
            <ac:spMk id="17" creationId="{85714828-77A1-B688-BDC4-5535631EFB76}"/>
          </ac:spMkLst>
        </pc:spChg>
      </pc:sldChg>
      <pc:sldChg chg="delSp modSp add mod">
        <pc:chgData name="Sabrina Bosshard / Circonflexe" userId="c444e305-e499-476e-ad13-1ebca67bb50b" providerId="ADAL" clId="{3D381525-D761-4671-8C5B-C166EC9014D3}" dt="2023-10-24T09:54:27.871" v="1117" actId="20577"/>
        <pc:sldMkLst>
          <pc:docMk/>
          <pc:sldMk cId="778806948" sldId="303"/>
        </pc:sldMkLst>
        <pc:spChg chg="mod">
          <ac:chgData name="Sabrina Bosshard / Circonflexe" userId="c444e305-e499-476e-ad13-1ebca67bb50b" providerId="ADAL" clId="{3D381525-D761-4671-8C5B-C166EC9014D3}" dt="2023-10-24T09:53:29.584" v="1079" actId="20577"/>
          <ac:spMkLst>
            <pc:docMk/>
            <pc:sldMk cId="778806948" sldId="303"/>
            <ac:spMk id="2" creationId="{D2CB1665-8CF9-CB01-77BE-D1F077D137DF}"/>
          </ac:spMkLst>
        </pc:spChg>
        <pc:spChg chg="del">
          <ac:chgData name="Sabrina Bosshard / Circonflexe" userId="c444e305-e499-476e-ad13-1ebca67bb50b" providerId="ADAL" clId="{3D381525-D761-4671-8C5B-C166EC9014D3}" dt="2023-10-24T09:46:28.163" v="1060" actId="478"/>
          <ac:spMkLst>
            <pc:docMk/>
            <pc:sldMk cId="778806948" sldId="303"/>
            <ac:spMk id="4" creationId="{7280AE23-EB2D-B709-8585-45CCF03970CC}"/>
          </ac:spMkLst>
        </pc:spChg>
        <pc:spChg chg="mod">
          <ac:chgData name="Sabrina Bosshard / Circonflexe" userId="c444e305-e499-476e-ad13-1ebca67bb50b" providerId="ADAL" clId="{3D381525-D761-4671-8C5B-C166EC9014D3}" dt="2023-10-24T09:54:27.871" v="1117" actId="20577"/>
          <ac:spMkLst>
            <pc:docMk/>
            <pc:sldMk cId="778806948" sldId="303"/>
            <ac:spMk id="9" creationId="{25CC4B12-0E61-8061-8564-9BF4F90256A2}"/>
          </ac:spMkLst>
        </pc:spChg>
      </pc:sldChg>
      <pc:sldChg chg="modSp add mod">
        <pc:chgData name="Sabrina Bosshard / Circonflexe" userId="c444e305-e499-476e-ad13-1ebca67bb50b" providerId="ADAL" clId="{3D381525-D761-4671-8C5B-C166EC9014D3}" dt="2023-10-24T09:46:15.012" v="1059" actId="20577"/>
        <pc:sldMkLst>
          <pc:docMk/>
          <pc:sldMk cId="2130455141" sldId="304"/>
        </pc:sldMkLst>
        <pc:spChg chg="mod">
          <ac:chgData name="Sabrina Bosshard / Circonflexe" userId="c444e305-e499-476e-ad13-1ebca67bb50b" providerId="ADAL" clId="{3D381525-D761-4671-8C5B-C166EC9014D3}" dt="2023-10-24T09:46:15.012" v="1059" actId="20577"/>
          <ac:spMkLst>
            <pc:docMk/>
            <pc:sldMk cId="2130455141" sldId="304"/>
            <ac:spMk id="8" creationId="{27091BF9-A522-76A6-A1EB-E9CE85511CAB}"/>
          </ac:spMkLst>
        </pc:spChg>
        <pc:spChg chg="mod">
          <ac:chgData name="Sabrina Bosshard / Circonflexe" userId="c444e305-e499-476e-ad13-1ebca67bb50b" providerId="ADAL" clId="{3D381525-D761-4671-8C5B-C166EC9014D3}" dt="2023-10-24T09:45:59.056" v="1017" actId="20577"/>
          <ac:spMkLst>
            <pc:docMk/>
            <pc:sldMk cId="2130455141" sldId="304"/>
            <ac:spMk id="9" creationId="{51F74FDE-AFC8-20CF-1D56-EA5427D00904}"/>
          </ac:spMkLst>
        </pc:spChg>
      </pc:sldChg>
      <pc:sldChg chg="addSp delSp modSp add mod">
        <pc:chgData name="Sabrina Bosshard / Circonflexe" userId="c444e305-e499-476e-ad13-1ebca67bb50b" providerId="ADAL" clId="{3D381525-D761-4671-8C5B-C166EC9014D3}" dt="2023-10-24T11:59:02.440" v="2406" actId="14826"/>
        <pc:sldMkLst>
          <pc:docMk/>
          <pc:sldMk cId="1705525634" sldId="305"/>
        </pc:sldMkLst>
        <pc:spChg chg="mod">
          <ac:chgData name="Sabrina Bosshard / Circonflexe" userId="c444e305-e499-476e-ad13-1ebca67bb50b" providerId="ADAL" clId="{3D381525-D761-4671-8C5B-C166EC9014D3}" dt="2023-10-24T10:15:08.527" v="1635" actId="120"/>
          <ac:spMkLst>
            <pc:docMk/>
            <pc:sldMk cId="1705525634" sldId="305"/>
            <ac:spMk id="9" creationId="{2EF868F1-45FA-2FE6-8345-25EC964D52F2}"/>
          </ac:spMkLst>
        </pc:spChg>
        <pc:spChg chg="mod">
          <ac:chgData name="Sabrina Bosshard / Circonflexe" userId="c444e305-e499-476e-ad13-1ebca67bb50b" providerId="ADAL" clId="{3D381525-D761-4671-8C5B-C166EC9014D3}" dt="2023-10-24T11:53:29.896" v="2305" actId="14100"/>
          <ac:spMkLst>
            <pc:docMk/>
            <pc:sldMk cId="1705525634" sldId="305"/>
            <ac:spMk id="19" creationId="{4F5B7534-85A7-D838-D197-59FEBA76787E}"/>
          </ac:spMkLst>
        </pc:spChg>
        <pc:spChg chg="mod">
          <ac:chgData name="Sabrina Bosshard / Circonflexe" userId="c444e305-e499-476e-ad13-1ebca67bb50b" providerId="ADAL" clId="{3D381525-D761-4671-8C5B-C166EC9014D3}" dt="2023-10-24T11:53:10.650" v="2302" actId="12"/>
          <ac:spMkLst>
            <pc:docMk/>
            <pc:sldMk cId="1705525634" sldId="305"/>
            <ac:spMk id="20" creationId="{DF5103E7-8497-8639-B21F-33A6970B2A38}"/>
          </ac:spMkLst>
        </pc:spChg>
        <pc:spChg chg="mod">
          <ac:chgData name="Sabrina Bosshard / Circonflexe" userId="c444e305-e499-476e-ad13-1ebca67bb50b" providerId="ADAL" clId="{3D381525-D761-4671-8C5B-C166EC9014D3}" dt="2023-10-24T11:55:43.283" v="2405" actId="20577"/>
          <ac:spMkLst>
            <pc:docMk/>
            <pc:sldMk cId="1705525634" sldId="305"/>
            <ac:spMk id="24" creationId="{77FFC651-33C6-4220-619A-D9CF276EFFAD}"/>
          </ac:spMkLst>
        </pc:spChg>
        <pc:spChg chg="mod">
          <ac:chgData name="Sabrina Bosshard / Circonflexe" userId="c444e305-e499-476e-ad13-1ebca67bb50b" providerId="ADAL" clId="{3D381525-D761-4671-8C5B-C166EC9014D3}" dt="2023-10-24T11:55:19.185" v="2403" actId="20577"/>
          <ac:spMkLst>
            <pc:docMk/>
            <pc:sldMk cId="1705525634" sldId="305"/>
            <ac:spMk id="26" creationId="{486BDE2A-20F7-EB76-2B6D-08BD51AFED72}"/>
          </ac:spMkLst>
        </pc:spChg>
        <pc:picChg chg="add mod modCrop">
          <ac:chgData name="Sabrina Bosshard / Circonflexe" userId="c444e305-e499-476e-ad13-1ebca67bb50b" providerId="ADAL" clId="{3D381525-D761-4671-8C5B-C166EC9014D3}" dt="2023-10-24T11:33:19.817" v="1871" actId="1037"/>
          <ac:picMkLst>
            <pc:docMk/>
            <pc:sldMk cId="1705525634" sldId="305"/>
            <ac:picMk id="3" creationId="{5ADCA549-9E69-6E07-646F-BC5678C37F0E}"/>
          </ac:picMkLst>
        </pc:picChg>
        <pc:picChg chg="mod">
          <ac:chgData name="Sabrina Bosshard / Circonflexe" userId="c444e305-e499-476e-ad13-1ebca67bb50b" providerId="ADAL" clId="{3D381525-D761-4671-8C5B-C166EC9014D3}" dt="2023-10-24T11:59:02.440" v="2406" actId="14826"/>
          <ac:picMkLst>
            <pc:docMk/>
            <pc:sldMk cId="1705525634" sldId="305"/>
            <ac:picMk id="12" creationId="{B3EFA45B-4DA3-5E3E-D05D-51855953B2A0}"/>
          </ac:picMkLst>
        </pc:picChg>
        <pc:picChg chg="mod">
          <ac:chgData name="Sabrina Bosshard / Circonflexe" userId="c444e305-e499-476e-ad13-1ebca67bb50b" providerId="ADAL" clId="{3D381525-D761-4671-8C5B-C166EC9014D3}" dt="2023-10-24T11:43:00.526" v="1964" actId="14826"/>
          <ac:picMkLst>
            <pc:docMk/>
            <pc:sldMk cId="1705525634" sldId="305"/>
            <ac:picMk id="14" creationId="{A4AA0B46-2480-634E-8B1C-3F023EF3BFDD}"/>
          </ac:picMkLst>
        </pc:picChg>
        <pc:picChg chg="mod">
          <ac:chgData name="Sabrina Bosshard / Circonflexe" userId="c444e305-e499-476e-ad13-1ebca67bb50b" providerId="ADAL" clId="{3D381525-D761-4671-8C5B-C166EC9014D3}" dt="2023-10-24T11:49:21.247" v="2174" actId="14826"/>
          <ac:picMkLst>
            <pc:docMk/>
            <pc:sldMk cId="1705525634" sldId="305"/>
            <ac:picMk id="16" creationId="{9C40C17C-7347-DF96-2549-F15158917285}"/>
          </ac:picMkLst>
        </pc:picChg>
        <pc:picChg chg="del">
          <ac:chgData name="Sabrina Bosshard / Circonflexe" userId="c444e305-e499-476e-ad13-1ebca67bb50b" providerId="ADAL" clId="{3D381525-D761-4671-8C5B-C166EC9014D3}" dt="2023-10-24T11:32:23.210" v="1831" actId="478"/>
          <ac:picMkLst>
            <pc:docMk/>
            <pc:sldMk cId="1705525634" sldId="305"/>
            <ac:picMk id="18" creationId="{C8467DD6-A876-B091-EA7E-A3143370E11A}"/>
          </ac:picMkLst>
        </pc:picChg>
      </pc:sldChg>
      <pc:sldChg chg="add del">
        <pc:chgData name="Sabrina Bosshard / Circonflexe" userId="c444e305-e499-476e-ad13-1ebca67bb50b" providerId="ADAL" clId="{3D381525-D761-4671-8C5B-C166EC9014D3}" dt="2023-10-24T09:22:25.090" v="24"/>
        <pc:sldMkLst>
          <pc:docMk/>
          <pc:sldMk cId="2051872998" sldId="305"/>
        </pc:sldMkLst>
      </pc:sldChg>
      <pc:sldChg chg="add del">
        <pc:chgData name="Sabrina Bosshard / Circonflexe" userId="c444e305-e499-476e-ad13-1ebca67bb50b" providerId="ADAL" clId="{3D381525-D761-4671-8C5B-C166EC9014D3}" dt="2023-10-24T09:23:41.834" v="34"/>
        <pc:sldMkLst>
          <pc:docMk/>
          <pc:sldMk cId="3276879542" sldId="305"/>
        </pc:sldMkLst>
      </pc:sldChg>
      <pc:sldChg chg="modSp add mod">
        <pc:chgData name="Sabrina Bosshard / Circonflexe" userId="c444e305-e499-476e-ad13-1ebca67bb50b" providerId="ADAL" clId="{3D381525-D761-4671-8C5B-C166EC9014D3}" dt="2023-10-24T10:11:03.944" v="1602" actId="20577"/>
        <pc:sldMkLst>
          <pc:docMk/>
          <pc:sldMk cId="1804692328" sldId="306"/>
        </pc:sldMkLst>
        <pc:spChg chg="mod">
          <ac:chgData name="Sabrina Bosshard / Circonflexe" userId="c444e305-e499-476e-ad13-1ebca67bb50b" providerId="ADAL" clId="{3D381525-D761-4671-8C5B-C166EC9014D3}" dt="2023-10-24T09:57:15.938" v="1164" actId="20577"/>
          <ac:spMkLst>
            <pc:docMk/>
            <pc:sldMk cId="1804692328" sldId="306"/>
            <ac:spMk id="9" creationId="{1F37B18C-4835-E876-B309-EEEBFA110866}"/>
          </ac:spMkLst>
        </pc:spChg>
        <pc:spChg chg="mod">
          <ac:chgData name="Sabrina Bosshard / Circonflexe" userId="c444e305-e499-476e-ad13-1ebca67bb50b" providerId="ADAL" clId="{3D381525-D761-4671-8C5B-C166EC9014D3}" dt="2023-10-24T09:59:19.641" v="1265" actId="20577"/>
          <ac:spMkLst>
            <pc:docMk/>
            <pc:sldMk cId="1804692328" sldId="306"/>
            <ac:spMk id="11" creationId="{4B35FC57-107B-231D-C64D-86514D830806}"/>
          </ac:spMkLst>
        </pc:spChg>
        <pc:spChg chg="mod">
          <ac:chgData name="Sabrina Bosshard / Circonflexe" userId="c444e305-e499-476e-ad13-1ebca67bb50b" providerId="ADAL" clId="{3D381525-D761-4671-8C5B-C166EC9014D3}" dt="2023-10-24T10:04:50.006" v="1431" actId="20577"/>
          <ac:spMkLst>
            <pc:docMk/>
            <pc:sldMk cId="1804692328" sldId="306"/>
            <ac:spMk id="14" creationId="{2821BFF6-A051-D519-031F-2CBFF8546BE6}"/>
          </ac:spMkLst>
        </pc:spChg>
        <pc:spChg chg="mod">
          <ac:chgData name="Sabrina Bosshard / Circonflexe" userId="c444e305-e499-476e-ad13-1ebca67bb50b" providerId="ADAL" clId="{3D381525-D761-4671-8C5B-C166EC9014D3}" dt="2023-10-24T10:11:03.944" v="1602" actId="20577"/>
          <ac:spMkLst>
            <pc:docMk/>
            <pc:sldMk cId="1804692328" sldId="306"/>
            <ac:spMk id="17" creationId="{DB0E77B2-7BF2-5C20-0DDE-05510EF86259}"/>
          </ac:spMkLst>
        </pc:spChg>
        <pc:picChg chg="mod">
          <ac:chgData name="Sabrina Bosshard / Circonflexe" userId="c444e305-e499-476e-ad13-1ebca67bb50b" providerId="ADAL" clId="{3D381525-D761-4671-8C5B-C166EC9014D3}" dt="2023-10-24T09:59:48.125" v="1268" actId="1076"/>
          <ac:picMkLst>
            <pc:docMk/>
            <pc:sldMk cId="1804692328" sldId="306"/>
            <ac:picMk id="13" creationId="{650743FD-DB9E-9375-20FC-9481912334AE}"/>
          </ac:picMkLst>
        </pc:picChg>
        <pc:picChg chg="mod">
          <ac:chgData name="Sabrina Bosshard / Circonflexe" userId="c444e305-e499-476e-ad13-1ebca67bb50b" providerId="ADAL" clId="{3D381525-D761-4671-8C5B-C166EC9014D3}" dt="2023-10-24T10:02:10.754" v="1307" actId="1037"/>
          <ac:picMkLst>
            <pc:docMk/>
            <pc:sldMk cId="1804692328" sldId="306"/>
            <ac:picMk id="16" creationId="{93E6A230-2246-806A-C9BA-51D91BA009E4}"/>
          </ac:picMkLst>
        </pc:picChg>
      </pc:sldChg>
    </pc:docChg>
  </pc:docChgLst>
  <pc:docChgLst>
    <pc:chgData name="Sabrina Bosshard / Circonflexe" userId="c444e305-e499-476e-ad13-1ebca67bb50b" providerId="ADAL" clId="{74DAAF93-8725-45B6-A7D0-3E5982BB51DE}"/>
    <pc:docChg chg="custSel modSld">
      <pc:chgData name="Sabrina Bosshard / Circonflexe" userId="c444e305-e499-476e-ad13-1ebca67bb50b" providerId="ADAL" clId="{74DAAF93-8725-45B6-A7D0-3E5982BB51DE}" dt="2023-02-03T08:21:32.042" v="73" actId="20577"/>
      <pc:docMkLst>
        <pc:docMk/>
      </pc:docMkLst>
      <pc:sldChg chg="modSp mod modNotesTx">
        <pc:chgData name="Sabrina Bosshard / Circonflexe" userId="c444e305-e499-476e-ad13-1ebca67bb50b" providerId="ADAL" clId="{74DAAF93-8725-45B6-A7D0-3E5982BB51DE}" dt="2023-02-03T08:02:10.954" v="11" actId="20577"/>
        <pc:sldMkLst>
          <pc:docMk/>
          <pc:sldMk cId="4221179289" sldId="281"/>
        </pc:sldMkLst>
        <pc:spChg chg="mod">
          <ac:chgData name="Sabrina Bosshard / Circonflexe" userId="c444e305-e499-476e-ad13-1ebca67bb50b" providerId="ADAL" clId="{74DAAF93-8725-45B6-A7D0-3E5982BB51DE}" dt="2023-02-03T08:00:51.923" v="8" actId="207"/>
          <ac:spMkLst>
            <pc:docMk/>
            <pc:sldMk cId="4221179289" sldId="281"/>
            <ac:spMk id="8" creationId="{0E2317B7-A8B1-4326-9021-C1B271C29FE0}"/>
          </ac:spMkLst>
        </pc:spChg>
      </pc:sldChg>
      <pc:sldChg chg="delSp modSp mod modNotesTx">
        <pc:chgData name="Sabrina Bosshard / Circonflexe" userId="c444e305-e499-476e-ad13-1ebca67bb50b" providerId="ADAL" clId="{74DAAF93-8725-45B6-A7D0-3E5982BB51DE}" dt="2023-02-03T08:21:15.019" v="72" actId="478"/>
        <pc:sldMkLst>
          <pc:docMk/>
          <pc:sldMk cId="3763935794" sldId="282"/>
        </pc:sldMkLst>
        <pc:spChg chg="mod">
          <ac:chgData name="Sabrina Bosshard / Circonflexe" userId="c444e305-e499-476e-ad13-1ebca67bb50b" providerId="ADAL" clId="{74DAAF93-8725-45B6-A7D0-3E5982BB51DE}" dt="2023-02-03T08:01:46.646" v="9" actId="207"/>
          <ac:spMkLst>
            <pc:docMk/>
            <pc:sldMk cId="3763935794" sldId="282"/>
            <ac:spMk id="3" creationId="{C3168636-6B5C-4DE2-A611-F7F2EB466829}"/>
          </ac:spMkLst>
        </pc:spChg>
        <pc:spChg chg="del">
          <ac:chgData name="Sabrina Bosshard / Circonflexe" userId="c444e305-e499-476e-ad13-1ebca67bb50b" providerId="ADAL" clId="{74DAAF93-8725-45B6-A7D0-3E5982BB51DE}" dt="2023-02-03T08:21:15.019" v="72" actId="478"/>
          <ac:spMkLst>
            <pc:docMk/>
            <pc:sldMk cId="3763935794" sldId="282"/>
            <ac:spMk id="4" creationId="{B8CF80AA-D9ED-4D92-BBC5-5CA531E7E54E}"/>
          </ac:spMkLst>
        </pc:spChg>
      </pc:sldChg>
      <pc:sldChg chg="modNotesTx">
        <pc:chgData name="Sabrina Bosshard / Circonflexe" userId="c444e305-e499-476e-ad13-1ebca67bb50b" providerId="ADAL" clId="{74DAAF93-8725-45B6-A7D0-3E5982BB51DE}" dt="2023-02-03T08:04:42.956" v="12" actId="20577"/>
        <pc:sldMkLst>
          <pc:docMk/>
          <pc:sldMk cId="3282096239" sldId="291"/>
        </pc:sldMkLst>
      </pc:sldChg>
      <pc:sldChg chg="modSp mod">
        <pc:chgData name="Sabrina Bosshard / Circonflexe" userId="c444e305-e499-476e-ad13-1ebca67bb50b" providerId="ADAL" clId="{74DAAF93-8725-45B6-A7D0-3E5982BB51DE}" dt="2023-02-03T08:08:33.852" v="15" actId="20577"/>
        <pc:sldMkLst>
          <pc:docMk/>
          <pc:sldMk cId="961176274" sldId="292"/>
        </pc:sldMkLst>
        <pc:spChg chg="mod">
          <ac:chgData name="Sabrina Bosshard / Circonflexe" userId="c444e305-e499-476e-ad13-1ebca67bb50b" providerId="ADAL" clId="{74DAAF93-8725-45B6-A7D0-3E5982BB51DE}" dt="2023-02-03T08:08:33.852" v="15" actId="20577"/>
          <ac:spMkLst>
            <pc:docMk/>
            <pc:sldMk cId="961176274" sldId="292"/>
            <ac:spMk id="8" creationId="{C720C3F7-13C0-2B7F-519D-0038908939B8}"/>
          </ac:spMkLst>
        </pc:spChg>
      </pc:sldChg>
      <pc:sldChg chg="modSp mod">
        <pc:chgData name="Sabrina Bosshard / Circonflexe" userId="c444e305-e499-476e-ad13-1ebca67bb50b" providerId="ADAL" clId="{74DAAF93-8725-45B6-A7D0-3E5982BB51DE}" dt="2023-02-03T08:13:43.797" v="25" actId="5793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74DAAF93-8725-45B6-A7D0-3E5982BB51DE}" dt="2023-02-03T08:13:43.797" v="25" actId="5793"/>
          <ac:spMkLst>
            <pc:docMk/>
            <pc:sldMk cId="3376864676" sldId="294"/>
            <ac:spMk id="3" creationId="{56819EB0-5507-285F-73AC-6C664308D0DA}"/>
          </ac:spMkLst>
        </pc:spChg>
      </pc:sldChg>
      <pc:sldChg chg="modSp mod modNotesTx">
        <pc:chgData name="Sabrina Bosshard / Circonflexe" userId="c444e305-e499-476e-ad13-1ebca67bb50b" providerId="ADAL" clId="{74DAAF93-8725-45B6-A7D0-3E5982BB51DE}" dt="2023-02-03T08:17:50.349" v="48" actId="20577"/>
        <pc:sldMkLst>
          <pc:docMk/>
          <pc:sldMk cId="3078218080" sldId="295"/>
        </pc:sldMkLst>
        <pc:spChg chg="mod">
          <ac:chgData name="Sabrina Bosshard / Circonflexe" userId="c444e305-e499-476e-ad13-1ebca67bb50b" providerId="ADAL" clId="{74DAAF93-8725-45B6-A7D0-3E5982BB51DE}" dt="2023-02-03T08:17:40.882" v="47" actId="27636"/>
          <ac:spMkLst>
            <pc:docMk/>
            <pc:sldMk cId="3078218080" sldId="295"/>
            <ac:spMk id="8" creationId="{74323005-E409-99CF-3926-EB5F3C0A432C}"/>
          </ac:spMkLst>
        </pc:spChg>
      </pc:sldChg>
      <pc:sldChg chg="delSp modSp mod modNotesTx">
        <pc:chgData name="Sabrina Bosshard / Circonflexe" userId="c444e305-e499-476e-ad13-1ebca67bb50b" providerId="ADAL" clId="{74DAAF93-8725-45B6-A7D0-3E5982BB51DE}" dt="2023-02-03T08:21:09.909" v="71" actId="478"/>
        <pc:sldMkLst>
          <pc:docMk/>
          <pc:sldMk cId="1907692872" sldId="296"/>
        </pc:sldMkLst>
        <pc:spChg chg="mod">
          <ac:chgData name="Sabrina Bosshard / Circonflexe" userId="c444e305-e499-476e-ad13-1ebca67bb50b" providerId="ADAL" clId="{74DAAF93-8725-45B6-A7D0-3E5982BB51DE}" dt="2023-02-03T07:57:46.923" v="6" actId="20577"/>
          <ac:spMkLst>
            <pc:docMk/>
            <pc:sldMk cId="1907692872" sldId="296"/>
            <ac:spMk id="3" creationId="{5CCB76E8-7C4F-1FFC-5DB2-251E17C9FB59}"/>
          </ac:spMkLst>
        </pc:spChg>
        <pc:spChg chg="del">
          <ac:chgData name="Sabrina Bosshard / Circonflexe" userId="c444e305-e499-476e-ad13-1ebca67bb50b" providerId="ADAL" clId="{74DAAF93-8725-45B6-A7D0-3E5982BB51DE}" dt="2023-02-03T08:21:09.909" v="71" actId="478"/>
          <ac:spMkLst>
            <pc:docMk/>
            <pc:sldMk cId="1907692872" sldId="296"/>
            <ac:spMk id="4" creationId="{DF1298F4-E3D9-299B-DD0B-DA47D0B46D3E}"/>
          </ac:spMkLst>
        </pc:spChg>
      </pc:sldChg>
      <pc:sldChg chg="modSp mod modNotesTx">
        <pc:chgData name="Sabrina Bosshard / Circonflexe" userId="c444e305-e499-476e-ad13-1ebca67bb50b" providerId="ADAL" clId="{74DAAF93-8725-45B6-A7D0-3E5982BB51DE}" dt="2023-02-03T08:20:22.717" v="70" actId="20577"/>
        <pc:sldMkLst>
          <pc:docMk/>
          <pc:sldMk cId="2158037557" sldId="297"/>
        </pc:sldMkLst>
        <pc:spChg chg="mod">
          <ac:chgData name="Sabrina Bosshard / Circonflexe" userId="c444e305-e499-476e-ad13-1ebca67bb50b" providerId="ADAL" clId="{74DAAF93-8725-45B6-A7D0-3E5982BB51DE}" dt="2023-02-03T08:20:07.808" v="69" actId="5793"/>
          <ac:spMkLst>
            <pc:docMk/>
            <pc:sldMk cId="2158037557" sldId="297"/>
            <ac:spMk id="3" creationId="{49B899DC-1FA7-4F83-69CF-9CF5D1210538}"/>
          </ac:spMkLst>
        </pc:spChg>
      </pc:sldChg>
      <pc:sldChg chg="modNotesTx">
        <pc:chgData name="Sabrina Bosshard / Circonflexe" userId="c444e305-e499-476e-ad13-1ebca67bb50b" providerId="ADAL" clId="{74DAAF93-8725-45B6-A7D0-3E5982BB51DE}" dt="2023-02-03T08:21:32.042" v="73" actId="20577"/>
        <pc:sldMkLst>
          <pc:docMk/>
          <pc:sldMk cId="3308505794" sldId="299"/>
        </pc:sldMkLst>
      </pc:sldChg>
      <pc:sldChg chg="modSp mod modNotesTx">
        <pc:chgData name="Sabrina Bosshard / Circonflexe" userId="c444e305-e499-476e-ad13-1ebca67bb50b" providerId="ADAL" clId="{74DAAF93-8725-45B6-A7D0-3E5982BB51DE}" dt="2023-02-03T08:19:25.541" v="64" actId="20577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74DAAF93-8725-45B6-A7D0-3E5982BB51DE}" dt="2023-02-03T08:19:19.355" v="63" actId="20577"/>
          <ac:spMkLst>
            <pc:docMk/>
            <pc:sldMk cId="2411607502" sldId="301"/>
            <ac:spMk id="3" creationId="{2B87DD04-F2E0-B7AD-A963-BE2C4449967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28.10.2023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38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9469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227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7540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187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942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28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9010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2639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2"/>
                </a:solidFill>
              </a:rPr>
              <a:t>Login </a:t>
            </a:r>
            <a:r>
              <a:rPr lang="de-DE" b="1" dirty="0" err="1">
                <a:solidFill>
                  <a:schemeClr val="accent2"/>
                </a:solidFill>
              </a:rPr>
              <a:t>pour</a:t>
            </a:r>
            <a:r>
              <a:rPr lang="de-DE" b="1" dirty="0">
                <a:solidFill>
                  <a:schemeClr val="accent2"/>
                </a:solidFill>
              </a:rPr>
              <a:t> </a:t>
            </a:r>
            <a:r>
              <a:rPr lang="de-DE" b="1" dirty="0" err="1">
                <a:solidFill>
                  <a:schemeClr val="accent2"/>
                </a:solidFill>
              </a:rPr>
              <a:t>expert</a:t>
            </a:r>
            <a:r>
              <a:rPr lang="de-DE" b="1" dirty="0" err="1"/>
              <a:t>·e·s</a:t>
            </a:r>
            <a:r>
              <a:rPr lang="de-DE" b="1" dirty="0"/>
              <a:t> </a:t>
            </a:r>
            <a:r>
              <a:rPr lang="de-DE" b="1" dirty="0">
                <a:solidFill>
                  <a:schemeClr val="accent2"/>
                </a:solidFill>
              </a:rPr>
              <a:t>: https://www.extranet.jugendundsport.ch/</a:t>
            </a:r>
          </a:p>
          <a:p>
            <a:r>
              <a:rPr lang="de-DE" b="1" dirty="0" err="1">
                <a:solidFill>
                  <a:schemeClr val="accent2"/>
                </a:solidFill>
              </a:rPr>
              <a:t>utilisateur</a:t>
            </a:r>
            <a:r>
              <a:rPr lang="de-DE" b="1" dirty="0">
                <a:solidFill>
                  <a:schemeClr val="accent2"/>
                </a:solidFill>
              </a:rPr>
              <a:t>: </a:t>
            </a:r>
            <a:r>
              <a:rPr lang="de-DE" b="1" dirty="0" err="1">
                <a:solidFill>
                  <a:schemeClr val="accent2"/>
                </a:solidFill>
              </a:rPr>
              <a:t>js_cug_expert</a:t>
            </a:r>
            <a:r>
              <a:rPr lang="de-DE" b="1" dirty="0">
                <a:solidFill>
                  <a:schemeClr val="accent2"/>
                </a:solidFill>
              </a:rPr>
              <a:t> / </a:t>
            </a:r>
            <a:r>
              <a:rPr lang="de-DE" b="1" dirty="0" err="1">
                <a:solidFill>
                  <a:schemeClr val="accent2"/>
                </a:solidFill>
              </a:rPr>
              <a:t>mot</a:t>
            </a:r>
            <a:r>
              <a:rPr lang="de-DE" b="1" dirty="0">
                <a:solidFill>
                  <a:schemeClr val="accent2"/>
                </a:solidFill>
              </a:rPr>
              <a:t> de passe : Expert_01</a:t>
            </a:r>
            <a:endParaRPr lang="de-CH" b="1" dirty="0">
              <a:solidFill>
                <a:schemeClr val="accent2"/>
              </a:solidFill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084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 dirty="0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Autoren 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fr/publications-telechargements/downloads/detail/778/ouvert-a-toutes-diversite-et-inclusion-au-sein-du-scoutism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fr/publications-telechargements/downloads/?search=concept+de+s%C3%A9curit%C3%A9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9&amp;c=106&amp;c=102&amp;c=104&amp;c=75&amp;c=76&amp;c=77&amp;c=78&amp;c=80&amp;c=81" TargetMode="External"/><Relationship Id="rId13" Type="http://schemas.openxmlformats.org/officeDocument/2006/relationships/hyperlink" Target="https://pfadi.swiss/fr/publications-telechargements/downloads/detail/453/depliant-js-securite-facteur-humain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pfadi.swiss/fr/publications-telechargements/downloads/detail/17/feuille-dinformations-en-cas-durgence-pour-les-participants/" TargetMode="External"/><Relationship Id="rId12" Type="http://schemas.openxmlformats.org/officeDocument/2006/relationships/hyperlink" Target="https://pfadi.swiss/fr/publications-telechargements/downloads/detail/456/aide-memoire-js-prevention-des-accidents/" TargetMode="Externa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tool.jugendundsport.ch/modules/62a9d07eb2ac870c402be7a8?lang=de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ssuu.com/pbs-msds-mss/docs/rz_07_sicherheit_fr_201607_issuu" TargetMode="External"/><Relationship Id="rId11" Type="http://schemas.openxmlformats.org/officeDocument/2006/relationships/hyperlink" Target="https://www.jugendundsport.ch/content/jus-internet/fr/themen/sicherheit/_jcr_content/contentPar/downloadlist_copy/downloadItems/92_1612944753529.download/JES_Sportverletzungen_in_Kuerze_f_web.pdf" TargetMode="External"/><Relationship Id="rId5" Type="http://schemas.openxmlformats.org/officeDocument/2006/relationships/image" Target="../media/image20.png"/><Relationship Id="rId15" Type="http://schemas.openxmlformats.org/officeDocument/2006/relationships/hyperlink" Target="https://www.bfu.ch/api/publications/bfu_4.078.02_Set%20de%20cartes%20%C2%ABWater%20Safety%C2%BB%20.pdf" TargetMode="External"/><Relationship Id="rId10" Type="http://schemas.openxmlformats.org/officeDocument/2006/relationships/hyperlink" Target="https://www.jugendundsport.ch/content/jus-internet/fr/themen/sicherheit/_jcr_content/contentPar/downloadlist/downloadItems/153_1513004996542.download/Sicherheit_bei_JS_f.pdf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www.jugendundsport.ch/content/jus-internet/fr/sportarten/lagersport-trekking-uebersicht/sicherheit-/_jcr_content/contentPar/downloadlist/downloadItems/1219_1460465008581.download/mb_f_LST_Berg_Winter_Wasser.pdf" TargetMode="External"/><Relationship Id="rId14" Type="http://schemas.openxmlformats.org/officeDocument/2006/relationships/hyperlink" Target="https://tool.jeunesseetsport.ch/modules/61c1d597155ab5024b49b5a3?lang=f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tranet.jugendundsport.ch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BuNkhD6vQQ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ugendundsport.ch/content/jus-internet/fr/themen/leihmaterial/_jcr_content/contentPar/tabs_copy/items/allgemeine_informati/tabPar/downloadlist/downloadItems/214_1455722642485.download/LF_Leihmaterial_f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out-ch.github.io/hering/#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andclean.ch/fr/themen/Lebens--und-Gesundheitskompetenz" TargetMode="External"/><Relationship Id="rId2" Type="http://schemas.openxmlformats.org/officeDocument/2006/relationships/hyperlink" Target="https://www.youtube.com/watch?v=9MPEmoSTuJc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fadi.swiss/fr/alpha/" TargetMode="External"/><Relationship Id="rId3" Type="http://schemas.openxmlformats.org/officeDocument/2006/relationships/hyperlink" Target="https://cudeschin.pbs.ch/" TargetMode="External"/><Relationship Id="rId7" Type="http://schemas.openxmlformats.org/officeDocument/2006/relationships/hyperlink" Target="https://issuu.com/pbs-msds-mss/docs/fr_alpha_digital_rz_x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fadi.swiss/fr/portail-coach/" TargetMode="External"/><Relationship Id="rId5" Type="http://schemas.openxmlformats.org/officeDocument/2006/relationships/hyperlink" Target="https://pfadi.swiss/fr/mex/" TargetMode="External"/><Relationship Id="rId4" Type="http://schemas.openxmlformats.org/officeDocument/2006/relationships/hyperlink" Target="https://pfadi.swiss/fr/formation-encadrement/cudes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pfadi.swiss/fr/association/ethiqu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wissolympic.ch/dam/jcr:f421288a-2c0a-44d3-8127-43131cd76ecf/Ethik-Statut%2026.11.2022_final_Webversion_FR.pdf" TargetMode="External"/><Relationship Id="rId5" Type="http://schemas.openxmlformats.org/officeDocument/2006/relationships/hyperlink" Target="https://www.swissolympic.ch/fr/athletes-entraineurs/valeurs-ethique/charte-ethique" TargetMode="External"/><Relationship Id="rId4" Type="http://schemas.openxmlformats.org/officeDocument/2006/relationships/hyperlink" Target="https://pfadi.swiss/fr/ca-cest-le-scoutisme/valeur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fadi.swiss/fr/activites-scoutes/gestion-des-risques/#:~:text=de%20la%20sant%C3%A9-,Outil%20de%20pr%C3%A9vention,-L%27outil%20se%20compose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fr/publications-telechargements/downloads/detail/778/ouvert-a-toutes-diversite-et-inclusion-au-sein-du-scoutism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pfadi.swiss/fr/activites-scoutes/aventure-scoute-internationale/contenu-de-cours-international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fr/activites-scoutes/engagement-benevol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fr/publications-telechargements/downloads/?search=camp+equitable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10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hyperlink" Target="https://www.faires-lager.ch/fr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18" Type="http://schemas.openxmlformats.org/officeDocument/2006/relationships/image" Target="../media/image15.jpeg"/><Relationship Id="rId3" Type="http://schemas.openxmlformats.org/officeDocument/2006/relationships/hyperlink" Target="https://pfadi.swiss/fr/profil-scoutisme/castors/" TargetMode="External"/><Relationship Id="rId7" Type="http://schemas.openxmlformats.org/officeDocument/2006/relationships/hyperlink" Target="https://pfadi.swiss/fr/publications-telechargements/downloads/?search=&amp;c=1&amp;c=10" TargetMode="External"/><Relationship Id="rId12" Type="http://schemas.openxmlformats.org/officeDocument/2006/relationships/hyperlink" Target="https://pfadi.swiss/fr/publications-telechargements/downloads/?search=&amp;c=1&amp;c=11" TargetMode="External"/><Relationship Id="rId17" Type="http://schemas.openxmlformats.org/officeDocument/2006/relationships/hyperlink" Target="https://tool.jeunesseetsport.ch/modules/6303626de90a7021557b91b2?lang=fr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tool.jeunesseetsport.ch/modules/63036312e90a70216a638fb2?lang=fr" TargetMode="External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hajk.ch/de/pbs-mit-mauna-sori-durchs-biberjahr-kartenset" TargetMode="External"/><Relationship Id="rId11" Type="http://schemas.openxmlformats.org/officeDocument/2006/relationships/hyperlink" Target="https://issuu.com/pbs-msds-mss/docs/2131.01.fr_la_branche_louvetaux_de_" TargetMode="External"/><Relationship Id="rId5" Type="http://schemas.openxmlformats.org/officeDocument/2006/relationships/hyperlink" Target="https://www.hajk.ch/de/msds-un-an-avec-mauna-et-sori-nos-capoins-castors-set" TargetMode="External"/><Relationship Id="rId15" Type="http://schemas.openxmlformats.org/officeDocument/2006/relationships/hyperlink" Target="https://tool.jeunesseetsport.ch/modules/630345f0e90a701fdf022a62?lang=fr" TargetMode="External"/><Relationship Id="rId10" Type="http://schemas.openxmlformats.org/officeDocument/2006/relationships/hyperlink" Target="https://www.hajk.ch/de/msds-bonne-chasse-3981" TargetMode="External"/><Relationship Id="rId19" Type="http://schemas.openxmlformats.org/officeDocument/2006/relationships/image" Target="../media/image16.jpeg"/><Relationship Id="rId4" Type="http://schemas.openxmlformats.org/officeDocument/2006/relationships/hyperlink" Target="https://www.hajk.ch/de/msds-un-an-avec-mauna-sori-nos-copains-castors" TargetMode="External"/><Relationship Id="rId9" Type="http://schemas.openxmlformats.org/officeDocument/2006/relationships/hyperlink" Target="https://pfadi.swiss/fr/profil-scoutisme/louveteaux/" TargetMode="External"/><Relationship Id="rId14" Type="http://schemas.openxmlformats.org/officeDocument/2006/relationships/hyperlink" Target="https://tool.jugendundsport.ch/modules/630345f0e90a701fdf022a62?lang=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28.10.2023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Informations</a:t>
            </a:r>
            <a:r>
              <a:rPr lang="de-CH" dirty="0"/>
              <a:t> du </a:t>
            </a:r>
            <a:r>
              <a:rPr lang="de-CH" dirty="0" err="1"/>
              <a:t>msds</a:t>
            </a:r>
            <a:r>
              <a:rPr lang="de-CH" dirty="0"/>
              <a:t> et de J+S</a:t>
            </a:r>
            <a:endParaRPr lang="de-CH" noProof="0" dirty="0">
              <a:cs typeface="Arial"/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 dirty="0" err="1"/>
              <a:t>Les</a:t>
            </a:r>
            <a:r>
              <a:rPr lang="de-CH" dirty="0"/>
              <a:t> </a:t>
            </a:r>
            <a:r>
              <a:rPr lang="de-CH" dirty="0" err="1"/>
              <a:t>newsletters</a:t>
            </a:r>
            <a:r>
              <a:rPr lang="de-CH" dirty="0"/>
              <a:t> de la </a:t>
            </a:r>
            <a:r>
              <a:rPr lang="de-CH" dirty="0" err="1"/>
              <a:t>formation</a:t>
            </a:r>
            <a:r>
              <a:rPr lang="de-CH" dirty="0"/>
              <a:t> se </a:t>
            </a:r>
            <a:r>
              <a:rPr lang="de-CH" dirty="0" err="1"/>
              <a:t>trouvent</a:t>
            </a:r>
            <a:r>
              <a:rPr lang="de-CH" dirty="0"/>
              <a:t> </a:t>
            </a:r>
            <a:r>
              <a:rPr lang="de-CH" dirty="0" err="1"/>
              <a:t>sous</a:t>
            </a:r>
            <a:endParaRPr lang="de-CH" noProof="0" dirty="0" err="1">
              <a:cs typeface="Arial"/>
            </a:endParaRPr>
          </a:p>
          <a:p>
            <a:r>
              <a:rPr lang="de-CH" dirty="0">
                <a:hlinkClick r:id="rId3"/>
              </a:rPr>
              <a:t>MSDS-TELECHARGEMENTS</a:t>
            </a:r>
            <a:endParaRPr lang="de-CH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CH" dirty="0" err="1"/>
              <a:t>Tâche</a:t>
            </a:r>
            <a:r>
              <a:rPr lang="de-CH" dirty="0"/>
              <a:t> essentielle Formation et </a:t>
            </a:r>
            <a:r>
              <a:rPr lang="de-CH" dirty="0" err="1"/>
              <a:t>Encadrement</a:t>
            </a:r>
            <a:r>
              <a:rPr lang="de-CH" dirty="0"/>
              <a:t> du </a:t>
            </a:r>
            <a:r>
              <a:rPr lang="de-CH" dirty="0" err="1"/>
              <a:t>MSdS</a:t>
            </a:r>
            <a:endParaRPr lang="de-CH" noProof="0" dirty="0" err="1">
              <a:cs typeface="Arial"/>
            </a:endParaRPr>
          </a:p>
          <a:p>
            <a:r>
              <a:rPr lang="de-CH" dirty="0" err="1"/>
              <a:t>Octobre</a:t>
            </a:r>
            <a:r>
              <a:rPr lang="de-CH" dirty="0"/>
              <a:t> 2023</a:t>
            </a:r>
            <a:endParaRPr lang="de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9929645-FD02-BEBD-E850-3D2C4D0C6B7C}"/>
              </a:ext>
            </a:extLst>
          </p:cNvPr>
          <p:cNvSpPr/>
          <p:nvPr/>
        </p:nvSpPr>
        <p:spPr>
          <a:xfrm>
            <a:off x="5506703" y="3931088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5B968D1-5DCE-5B57-5C1E-31674607852A}"/>
              </a:ext>
            </a:extLst>
          </p:cNvPr>
          <p:cNvSpPr/>
          <p:nvPr/>
        </p:nvSpPr>
        <p:spPr>
          <a:xfrm>
            <a:off x="5506703" y="1254672"/>
            <a:ext cx="5040560" cy="2587211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35F6BACB-C533-704D-5042-0B895457085A}"/>
              </a:ext>
            </a:extLst>
          </p:cNvPr>
          <p:cNvSpPr/>
          <p:nvPr/>
        </p:nvSpPr>
        <p:spPr>
          <a:xfrm>
            <a:off x="260190" y="3931088"/>
            <a:ext cx="5040560" cy="263848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01C525C-D250-B188-8C3B-AB1E96155E1C}"/>
              </a:ext>
            </a:extLst>
          </p:cNvPr>
          <p:cNvSpPr/>
          <p:nvPr/>
        </p:nvSpPr>
        <p:spPr>
          <a:xfrm>
            <a:off x="263352" y="1256560"/>
            <a:ext cx="5040560" cy="258532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A406DC-B387-3446-D90F-C9438BAF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EF868F1-45FA-2FE6-8345-25EC964D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27215"/>
            <a:ext cx="10081120" cy="727457"/>
          </a:xfrm>
        </p:spPr>
        <p:txBody>
          <a:bodyPr/>
          <a:lstStyle/>
          <a:p>
            <a:r>
              <a:rPr lang="de-DE" dirty="0" err="1"/>
              <a:t>Documents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sécurité</a:t>
            </a:r>
            <a:endParaRPr lang="de-CH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3EFA45B-4DA3-5E3E-D05D-51855953B2A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" b="238"/>
          <a:stretch/>
        </p:blipFill>
        <p:spPr>
          <a:xfrm>
            <a:off x="8448237" y="3931088"/>
            <a:ext cx="1865502" cy="2609454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4AA0B46-2480-634E-8B1C-3F023EF3B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 b="29"/>
          <a:stretch/>
        </p:blipFill>
        <p:spPr>
          <a:xfrm>
            <a:off x="5809223" y="1254672"/>
            <a:ext cx="1821439" cy="2585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C40C17C-7347-DF96-2549-F15158917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695"/>
          <a:stretch/>
        </p:blipFill>
        <p:spPr>
          <a:xfrm>
            <a:off x="3194050" y="3927221"/>
            <a:ext cx="1904691" cy="264957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F5B7534-85A7-D838-D197-59FEBA76787E}"/>
              </a:ext>
            </a:extLst>
          </p:cNvPr>
          <p:cNvSpPr txBox="1"/>
          <p:nvPr/>
        </p:nvSpPr>
        <p:spPr>
          <a:xfrm>
            <a:off x="2476413" y="1455306"/>
            <a:ext cx="27435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>
                <a:hlinkClick r:id="rId6"/>
              </a:rPr>
              <a:t>Brochure</a:t>
            </a:r>
            <a:r>
              <a:rPr lang="de-DE" sz="1400" dirty="0">
                <a:hlinkClick r:id="rId6"/>
              </a:rPr>
              <a:t> </a:t>
            </a:r>
            <a:r>
              <a:rPr lang="de-DE" sz="1400" dirty="0" err="1">
                <a:hlinkClick r:id="rId6"/>
              </a:rPr>
              <a:t>cudesch</a:t>
            </a:r>
            <a:r>
              <a:rPr lang="de-DE" sz="1400" dirty="0">
                <a:hlinkClick r:id="rId6"/>
              </a:rPr>
              <a:t> „La </a:t>
            </a:r>
            <a:r>
              <a:rPr lang="de-DE" sz="1400" dirty="0" err="1">
                <a:hlinkClick r:id="rId6"/>
              </a:rPr>
              <a:t>sécurité</a:t>
            </a:r>
            <a:r>
              <a:rPr lang="de-DE" sz="1400" dirty="0">
                <a:hlinkClick r:id="rId6"/>
              </a:rPr>
              <a:t> – </a:t>
            </a:r>
            <a:r>
              <a:rPr lang="de-DE" sz="1400" dirty="0" err="1">
                <a:hlinkClick r:id="rId6"/>
              </a:rPr>
              <a:t>assumer</a:t>
            </a:r>
            <a:r>
              <a:rPr lang="de-DE" sz="1400" dirty="0">
                <a:hlinkClick r:id="rId6"/>
              </a:rPr>
              <a:t> des </a:t>
            </a:r>
            <a:r>
              <a:rPr lang="de-DE" sz="1400" dirty="0" err="1">
                <a:hlinkClick r:id="rId6"/>
              </a:rPr>
              <a:t>responsabilités</a:t>
            </a:r>
            <a:r>
              <a:rPr lang="de-DE" sz="1400" dirty="0">
                <a:hlinkClick r:id="rId6"/>
              </a:rPr>
              <a:t>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7"/>
              </a:rPr>
              <a:t>aide-mémoire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cudesch</a:t>
            </a:r>
            <a:r>
              <a:rPr lang="de-CH" sz="1400" dirty="0">
                <a:hlinkClick r:id="rId7"/>
              </a:rPr>
              <a:t> «</a:t>
            </a:r>
            <a:r>
              <a:rPr lang="de-CH" sz="1400" dirty="0" err="1">
                <a:hlinkClick r:id="rId7"/>
              </a:rPr>
              <a:t>Feuille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d’informations</a:t>
            </a:r>
            <a:r>
              <a:rPr lang="de-CH" sz="1400" dirty="0">
                <a:hlinkClick r:id="rId7"/>
              </a:rPr>
              <a:t> en </a:t>
            </a:r>
            <a:r>
              <a:rPr lang="de-CH" sz="1400" dirty="0" err="1">
                <a:hlinkClick r:id="rId7"/>
              </a:rPr>
              <a:t>cas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d’urgence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pour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les</a:t>
            </a:r>
            <a:r>
              <a:rPr lang="de-CH" sz="1400" dirty="0">
                <a:hlinkClick r:id="rId7"/>
              </a:rPr>
              <a:t> </a:t>
            </a:r>
            <a:r>
              <a:rPr lang="de-CH" sz="1400" dirty="0" err="1">
                <a:hlinkClick r:id="rId7"/>
              </a:rPr>
              <a:t>participant·e·s</a:t>
            </a:r>
            <a:r>
              <a:rPr lang="de-CH" sz="1400" dirty="0">
                <a:hlinkClick r:id="rId7"/>
              </a:rPr>
              <a:t>»</a:t>
            </a: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>
                <a:hlinkClick r:id="rId8"/>
              </a:rPr>
              <a:t>ALPHA «</a:t>
            </a:r>
            <a:r>
              <a:rPr lang="de-CH" sz="1400" dirty="0" err="1">
                <a:hlinkClick r:id="rId8"/>
              </a:rPr>
              <a:t>Modèle</a:t>
            </a:r>
            <a:r>
              <a:rPr lang="de-CH" sz="1400" dirty="0">
                <a:hlinkClick r:id="rId8"/>
              </a:rPr>
              <a:t> de </a:t>
            </a:r>
            <a:r>
              <a:rPr lang="de-CH" sz="1400" dirty="0" err="1">
                <a:hlinkClick r:id="rId8"/>
              </a:rPr>
              <a:t>concept</a:t>
            </a:r>
            <a:r>
              <a:rPr lang="de-CH" sz="1400" dirty="0">
                <a:hlinkClick r:id="rId8"/>
              </a:rPr>
              <a:t> de </a:t>
            </a:r>
            <a:r>
              <a:rPr lang="de-CH" sz="1400" dirty="0" err="1">
                <a:hlinkClick r:id="rId8"/>
              </a:rPr>
              <a:t>sécurite</a:t>
            </a:r>
            <a:r>
              <a:rPr lang="de-CH" sz="1400" dirty="0">
                <a:hlinkClick r:id="rId8"/>
              </a:rPr>
              <a:t>»</a:t>
            </a:r>
            <a:endParaRPr lang="de-CH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5103E7-8497-8639-B21F-33A6970B2A38}"/>
              </a:ext>
            </a:extLst>
          </p:cNvPr>
          <p:cNvSpPr txBox="1"/>
          <p:nvPr/>
        </p:nvSpPr>
        <p:spPr>
          <a:xfrm>
            <a:off x="356569" y="4126666"/>
            <a:ext cx="286288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sz="1200" dirty="0">
                <a:sym typeface="Wingdings" panose="05000000000000000000" pitchFamily="2" charset="2"/>
                <a:hlinkClick r:id="rId9"/>
              </a:rPr>
              <a:t>Aide-mémoire J+S „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Prévention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des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accidents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et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exigences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en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matière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sécurité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en 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sport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 de camp/</a:t>
            </a:r>
            <a:r>
              <a:rPr lang="de-DE" sz="1200" dirty="0" err="1">
                <a:sym typeface="Wingdings" panose="05000000000000000000" pitchFamily="2" charset="2"/>
                <a:hlinkClick r:id="rId9"/>
              </a:rPr>
              <a:t>trekking</a:t>
            </a:r>
            <a:r>
              <a:rPr lang="de-DE" sz="1200" dirty="0">
                <a:sym typeface="Wingdings" panose="05000000000000000000" pitchFamily="2" charset="2"/>
                <a:hlinkClick r:id="rId9"/>
              </a:rPr>
              <a:t>“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0"/>
              </a:rPr>
              <a:t>Aide-mémoire J+S «La </a:t>
            </a:r>
            <a:r>
              <a:rPr lang="de-CH" sz="1200" dirty="0" err="1">
                <a:hlinkClick r:id="rId10"/>
              </a:rPr>
              <a:t>sécurité</a:t>
            </a:r>
            <a:r>
              <a:rPr lang="de-CH" sz="1200" dirty="0">
                <a:hlinkClick r:id="rId10"/>
              </a:rPr>
              <a:t> </a:t>
            </a:r>
            <a:r>
              <a:rPr lang="de-CH" sz="1200" dirty="0" err="1">
                <a:hlinkClick r:id="rId10"/>
              </a:rPr>
              <a:t>dans</a:t>
            </a:r>
            <a:r>
              <a:rPr lang="de-CH" sz="1200" dirty="0">
                <a:hlinkClick r:id="rId10"/>
              </a:rPr>
              <a:t> J+S – </a:t>
            </a:r>
            <a:r>
              <a:rPr lang="de-CH" sz="1200" dirty="0" err="1">
                <a:hlinkClick r:id="rId10"/>
              </a:rPr>
              <a:t>L’essentiel</a:t>
            </a:r>
            <a:r>
              <a:rPr lang="de-CH" sz="1200" dirty="0">
                <a:hlinkClick r:id="rId10"/>
              </a:rPr>
              <a:t> en </a:t>
            </a:r>
            <a:r>
              <a:rPr lang="de-CH" sz="1200" dirty="0" err="1">
                <a:hlinkClick r:id="rId10"/>
              </a:rPr>
              <a:t>bref</a:t>
            </a:r>
            <a:r>
              <a:rPr lang="de-CH" sz="1200" dirty="0">
                <a:hlinkClick r:id="rId10"/>
              </a:rPr>
              <a:t>»</a:t>
            </a: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1"/>
              </a:rPr>
              <a:t>Aide-mémoire J+S «</a:t>
            </a:r>
            <a:r>
              <a:rPr lang="de-CH" sz="1200" dirty="0" err="1">
                <a:hlinkClick r:id="rId11"/>
              </a:rPr>
              <a:t>Prévention</a:t>
            </a:r>
            <a:r>
              <a:rPr lang="de-CH" sz="1200" dirty="0">
                <a:hlinkClick r:id="rId11"/>
              </a:rPr>
              <a:t> des </a:t>
            </a:r>
            <a:r>
              <a:rPr lang="de-CH" sz="1200" dirty="0" err="1">
                <a:hlinkClick r:id="rId11"/>
              </a:rPr>
              <a:t>blessures</a:t>
            </a:r>
            <a:r>
              <a:rPr lang="de-CH" sz="1200" dirty="0">
                <a:hlinkClick r:id="rId11"/>
              </a:rPr>
              <a:t> et </a:t>
            </a:r>
            <a:r>
              <a:rPr lang="de-CH" sz="1200" dirty="0" err="1">
                <a:hlinkClick r:id="rId11"/>
              </a:rPr>
              <a:t>blessures</a:t>
            </a:r>
            <a:r>
              <a:rPr lang="de-CH" sz="1200" dirty="0">
                <a:hlinkClick r:id="rId11"/>
              </a:rPr>
              <a:t> sportives»</a:t>
            </a: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CH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CH" sz="1200" dirty="0">
                <a:hlinkClick r:id="rId12"/>
              </a:rPr>
              <a:t>Aide-mémoire J+S «</a:t>
            </a:r>
            <a:r>
              <a:rPr lang="de-CH" sz="1200" dirty="0" err="1">
                <a:hlinkClick r:id="rId12"/>
              </a:rPr>
              <a:t>Prévention</a:t>
            </a:r>
            <a:r>
              <a:rPr lang="de-CH" sz="1200" dirty="0">
                <a:hlinkClick r:id="rId12"/>
              </a:rPr>
              <a:t> des </a:t>
            </a:r>
            <a:r>
              <a:rPr lang="de-CH" sz="1200" dirty="0" err="1">
                <a:hlinkClick r:id="rId12"/>
              </a:rPr>
              <a:t>accidents</a:t>
            </a:r>
            <a:r>
              <a:rPr lang="de-CH" sz="1200" dirty="0">
                <a:hlinkClick r:id="rId12"/>
              </a:rPr>
              <a:t>»</a:t>
            </a:r>
            <a:endParaRPr lang="de-CH" sz="12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7FFC651-33C6-4220-619A-D9CF276EFFAD}"/>
              </a:ext>
            </a:extLst>
          </p:cNvPr>
          <p:cNvSpPr txBox="1"/>
          <p:nvPr/>
        </p:nvSpPr>
        <p:spPr>
          <a:xfrm>
            <a:off x="7706458" y="2001881"/>
            <a:ext cx="276500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>
                <a:hlinkClick r:id="rId13"/>
              </a:rPr>
              <a:t>Dépliant</a:t>
            </a:r>
            <a:r>
              <a:rPr lang="de-DE" sz="1400" dirty="0">
                <a:hlinkClick r:id="rId13"/>
              </a:rPr>
              <a:t> J+S „</a:t>
            </a:r>
            <a:r>
              <a:rPr lang="de-DE" sz="1400" dirty="0" err="1">
                <a:hlinkClick r:id="rId13"/>
              </a:rPr>
              <a:t>Facteur</a:t>
            </a:r>
            <a:r>
              <a:rPr lang="de-DE" sz="1400" dirty="0">
                <a:hlinkClick r:id="rId13"/>
              </a:rPr>
              <a:t> humain“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14"/>
              </a:rPr>
              <a:t>Séquences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d’apprentissage</a:t>
            </a:r>
            <a:r>
              <a:rPr lang="de-CH" sz="1400" dirty="0">
                <a:hlinkClick r:id="rId14"/>
              </a:rPr>
              <a:t> J+S «</a:t>
            </a:r>
            <a:r>
              <a:rPr lang="de-CH" sz="1400" dirty="0" err="1">
                <a:hlinkClick r:id="rId14"/>
              </a:rPr>
              <a:t>Encadrer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un</a:t>
            </a:r>
            <a:r>
              <a:rPr lang="de-CH" sz="1400" dirty="0">
                <a:hlinkClick r:id="rId14"/>
              </a:rPr>
              <a:t> </a:t>
            </a:r>
            <a:r>
              <a:rPr lang="de-CH" sz="1400" dirty="0" err="1">
                <a:hlinkClick r:id="rId14"/>
              </a:rPr>
              <a:t>groupe</a:t>
            </a:r>
            <a:r>
              <a:rPr lang="de-CH" sz="1400" dirty="0">
                <a:hlinkClick r:id="rId14"/>
              </a:rPr>
              <a:t>»</a:t>
            </a:r>
            <a:endParaRPr lang="de-CH" sz="1400" dirty="0"/>
          </a:p>
          <a:p>
            <a:endParaRPr lang="de-CH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86BDE2A-20F7-EB76-2B6D-08BD51AFED72}"/>
              </a:ext>
            </a:extLst>
          </p:cNvPr>
          <p:cNvSpPr txBox="1"/>
          <p:nvPr/>
        </p:nvSpPr>
        <p:spPr>
          <a:xfrm>
            <a:off x="5592379" y="4869459"/>
            <a:ext cx="295486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>
                <a:hlinkClick r:id="rId15"/>
              </a:rPr>
              <a:t>Set de </a:t>
            </a:r>
            <a:r>
              <a:rPr lang="de-DE" sz="1400" dirty="0" err="1">
                <a:hlinkClick r:id="rId15"/>
              </a:rPr>
              <a:t>cartes</a:t>
            </a:r>
            <a:r>
              <a:rPr lang="de-DE" sz="1400" dirty="0">
                <a:hlinkClick r:id="rId15"/>
              </a:rPr>
              <a:t> </a:t>
            </a:r>
            <a:r>
              <a:rPr lang="de-DE" sz="1400" dirty="0" err="1">
                <a:hlinkClick r:id="rId15"/>
              </a:rPr>
              <a:t>Water-Safety</a:t>
            </a: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sz="1400" dirty="0" err="1">
                <a:hlinkClick r:id="rId16"/>
              </a:rPr>
              <a:t>Séquences</a:t>
            </a:r>
            <a:r>
              <a:rPr lang="de-CH" sz="1400" dirty="0">
                <a:hlinkClick r:id="rId16"/>
              </a:rPr>
              <a:t> </a:t>
            </a:r>
            <a:r>
              <a:rPr lang="de-CH" sz="1400" dirty="0" err="1">
                <a:hlinkClick r:id="rId16"/>
              </a:rPr>
              <a:t>d’apprentissage</a:t>
            </a:r>
            <a:r>
              <a:rPr lang="de-CH" sz="1400" dirty="0">
                <a:hlinkClick r:id="rId16"/>
              </a:rPr>
              <a:t> J+S «</a:t>
            </a:r>
            <a:r>
              <a:rPr lang="de-CH" sz="1400" dirty="0" err="1">
                <a:hlinkClick r:id="rId16"/>
              </a:rPr>
              <a:t>Surveiller</a:t>
            </a:r>
            <a:r>
              <a:rPr lang="de-CH" sz="1400" dirty="0">
                <a:hlinkClick r:id="rId16"/>
              </a:rPr>
              <a:t> au </a:t>
            </a:r>
            <a:r>
              <a:rPr lang="de-CH" sz="1400" dirty="0" err="1">
                <a:hlinkClick r:id="rId16"/>
              </a:rPr>
              <a:t>bord</a:t>
            </a:r>
            <a:r>
              <a:rPr lang="de-CH" sz="1400" dirty="0">
                <a:hlinkClick r:id="rId16"/>
              </a:rPr>
              <a:t>, </a:t>
            </a:r>
            <a:r>
              <a:rPr lang="de-CH" sz="1400" dirty="0" err="1">
                <a:hlinkClick r:id="rId16"/>
              </a:rPr>
              <a:t>dans</a:t>
            </a:r>
            <a:r>
              <a:rPr lang="de-CH" sz="1400" dirty="0">
                <a:hlinkClick r:id="rId16"/>
              </a:rPr>
              <a:t> et </a:t>
            </a:r>
            <a:r>
              <a:rPr lang="de-CH" sz="1400" dirty="0" err="1">
                <a:hlinkClick r:id="rId16"/>
              </a:rPr>
              <a:t>sur</a:t>
            </a:r>
            <a:r>
              <a:rPr lang="de-CH" sz="1400" dirty="0">
                <a:hlinkClick r:id="rId16"/>
              </a:rPr>
              <a:t> </a:t>
            </a:r>
            <a:r>
              <a:rPr lang="de-CH" sz="1400" dirty="0" err="1">
                <a:hlinkClick r:id="rId16"/>
              </a:rPr>
              <a:t>l’eau</a:t>
            </a:r>
            <a:r>
              <a:rPr lang="de-CH" sz="1400" dirty="0">
                <a:hlinkClick r:id="rId16"/>
              </a:rPr>
              <a:t>»</a:t>
            </a:r>
            <a:endParaRPr lang="de-CH" sz="1400" dirty="0"/>
          </a:p>
          <a:p>
            <a:endParaRPr lang="de-CH" sz="1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DCA549-9E69-6E07-646F-BC5678C37F0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150" b="2751"/>
          <a:stretch/>
        </p:blipFill>
        <p:spPr>
          <a:xfrm>
            <a:off x="551384" y="1254673"/>
            <a:ext cx="1925029" cy="26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527215"/>
            <a:ext cx="4752527" cy="1633413"/>
          </a:xfrm>
        </p:spPr>
        <p:txBody>
          <a:bodyPr/>
          <a:lstStyle/>
          <a:p>
            <a:r>
              <a:rPr lang="de-DE" dirty="0"/>
              <a:t>DOCUMENTS </a:t>
            </a:r>
            <a:r>
              <a:rPr lang="de-DE" dirty="0" err="1"/>
              <a:t>numeriques</a:t>
            </a:r>
            <a:r>
              <a:rPr lang="de-DE" dirty="0"/>
              <a:t> J+S</a:t>
            </a:r>
            <a:endParaRPr lang="de-DE" dirty="0"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2278800"/>
            <a:ext cx="5472023" cy="3708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err="1"/>
              <a:t>Toutes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brochures</a:t>
            </a:r>
            <a:r>
              <a:rPr lang="de-DE" dirty="0"/>
              <a:t> J+S </a:t>
            </a:r>
            <a:r>
              <a:rPr lang="de-DE" dirty="0" err="1"/>
              <a:t>sont</a:t>
            </a:r>
            <a:r>
              <a:rPr lang="de-DE" dirty="0"/>
              <a:t> à </a:t>
            </a:r>
            <a:r>
              <a:rPr lang="de-DE" dirty="0" err="1"/>
              <a:t>disposition</a:t>
            </a:r>
            <a:r>
              <a:rPr lang="de-DE" dirty="0"/>
              <a:t> des </a:t>
            </a:r>
            <a:r>
              <a:rPr lang="de-DE" dirty="0" err="1"/>
              <a:t>moniteur·ice·s</a:t>
            </a:r>
            <a:r>
              <a:rPr lang="de-DE" dirty="0"/>
              <a:t> J+S </a:t>
            </a:r>
            <a:r>
              <a:rPr lang="de-DE" dirty="0" err="1"/>
              <a:t>actif·ve·s</a:t>
            </a:r>
            <a:r>
              <a:rPr lang="de-DE" dirty="0"/>
              <a:t> en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numérique</a:t>
            </a:r>
            <a:r>
              <a:rPr lang="de-DE" dirty="0"/>
              <a:t> 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nouvel</a:t>
            </a:r>
            <a:r>
              <a:rPr lang="de-DE" dirty="0"/>
              <a:t> </a:t>
            </a:r>
            <a:r>
              <a:rPr lang="de-DE" dirty="0" err="1"/>
              <a:t>espace</a:t>
            </a:r>
            <a:r>
              <a:rPr lang="de-DE" dirty="0"/>
              <a:t> </a:t>
            </a:r>
            <a:r>
              <a:rPr lang="de-DE" dirty="0" err="1"/>
              <a:t>Moniteur·ice·s</a:t>
            </a:r>
            <a:r>
              <a:rPr lang="de-DE" dirty="0"/>
              <a:t> J+S: </a:t>
            </a:r>
            <a:endParaRPr lang="de-DE" dirty="0">
              <a:cs typeface="Arial"/>
            </a:endParaRP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3"/>
              </a:rPr>
              <a:t>Aller à la page de login J+S</a:t>
            </a:r>
            <a:endParaRPr lang="de-DE" b="1" dirty="0">
              <a:cs typeface="Arial"/>
            </a:endParaRPr>
          </a:p>
          <a:p>
            <a:r>
              <a:rPr lang="de-DE" b="1" dirty="0"/>
              <a:t>	</a:t>
            </a:r>
            <a:r>
              <a:rPr lang="de-DE" dirty="0" err="1"/>
              <a:t>Utilisateur</a:t>
            </a:r>
            <a:r>
              <a:rPr lang="de-DE" dirty="0"/>
              <a:t>: lagersport-trekking</a:t>
            </a:r>
            <a:br>
              <a:rPr lang="de-DE" dirty="0"/>
            </a:br>
            <a:r>
              <a:rPr lang="de-DE" dirty="0"/>
              <a:t>               </a:t>
            </a:r>
            <a:r>
              <a:rPr lang="de-DE" dirty="0" err="1"/>
              <a:t>Mot</a:t>
            </a:r>
            <a:r>
              <a:rPr lang="de-DE" dirty="0"/>
              <a:t> de passe: 4JiWg</a:t>
            </a:r>
          </a:p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FC153-1EB3-D493-445F-D156D213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7615"/>
          <a:stretch/>
        </p:blipFill>
        <p:spPr>
          <a:xfrm>
            <a:off x="0" y="0"/>
            <a:ext cx="5399088" cy="685800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4BA805-F75F-9AF7-9F63-7FE0EDF23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7F24A-9A66-E3CA-94F5-0F2E0EA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Materiel</a:t>
            </a:r>
            <a:r>
              <a:rPr lang="de-DE" dirty="0"/>
              <a:t> de </a:t>
            </a:r>
            <a:r>
              <a:rPr lang="de-DE" dirty="0" err="1"/>
              <a:t>prêt</a:t>
            </a:r>
            <a:r>
              <a:rPr lang="de-DE" dirty="0"/>
              <a:t> J+S</a:t>
            </a:r>
            <a:endParaRPr lang="de-DE" dirty="0">
              <a:cs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D6BE4F-342D-A411-041D-DF29A382D4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88D7BA-B2A6-09A3-96AC-81823DF3AE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1A7B3379-6C7A-89F9-1DDD-9CEF605999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8E5987-FBF9-F504-E7CE-E5A3025BAD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720C3F7-13C0-2B7F-519D-00389089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1736085"/>
            <a:ext cx="5637000" cy="510294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Le </a:t>
            </a:r>
            <a:r>
              <a:rPr lang="de-DE" dirty="0" err="1">
                <a:ea typeface="+mn-lt"/>
                <a:cs typeface="+mn-lt"/>
              </a:rPr>
              <a:t>matériel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prêt</a:t>
            </a:r>
            <a:r>
              <a:rPr lang="de-DE" dirty="0">
                <a:ea typeface="+mn-lt"/>
                <a:cs typeface="+mn-lt"/>
              </a:rPr>
              <a:t> J+S </a:t>
            </a:r>
            <a:r>
              <a:rPr lang="de-DE" dirty="0" err="1">
                <a:ea typeface="+mn-lt"/>
                <a:cs typeface="+mn-lt"/>
              </a:rPr>
              <a:t>est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commandé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directement</a:t>
            </a:r>
            <a:r>
              <a:rPr lang="de-DE" dirty="0">
                <a:ea typeface="+mn-lt"/>
                <a:cs typeface="+mn-lt"/>
              </a:rPr>
              <a:t> via la </a:t>
            </a:r>
            <a:r>
              <a:rPr lang="de-DE" dirty="0" err="1">
                <a:ea typeface="+mn-lt"/>
                <a:cs typeface="+mn-lt"/>
              </a:rPr>
              <a:t>base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données</a:t>
            </a:r>
            <a:r>
              <a:rPr lang="de-DE" dirty="0">
                <a:ea typeface="+mn-lt"/>
                <a:cs typeface="+mn-lt"/>
              </a:rPr>
              <a:t> J+S - </a:t>
            </a:r>
            <a:r>
              <a:rPr lang="de-DE" dirty="0" err="1">
                <a:ea typeface="+mn-lt"/>
                <a:cs typeface="+mn-lt"/>
              </a:rPr>
              <a:t>presque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comme</a:t>
            </a:r>
            <a:r>
              <a:rPr lang="de-DE" dirty="0">
                <a:ea typeface="+mn-lt"/>
                <a:cs typeface="+mn-lt"/>
              </a:rPr>
              <a:t> du </a:t>
            </a:r>
            <a:r>
              <a:rPr lang="de-DE" dirty="0" err="1">
                <a:ea typeface="+mn-lt"/>
                <a:cs typeface="+mn-lt"/>
              </a:rPr>
              <a:t>shopping</a:t>
            </a:r>
            <a:r>
              <a:rPr lang="de-DE" dirty="0">
                <a:ea typeface="+mn-lt"/>
                <a:cs typeface="+mn-lt"/>
              </a:rPr>
              <a:t> en </a:t>
            </a:r>
            <a:r>
              <a:rPr lang="de-DE" dirty="0" err="1">
                <a:ea typeface="+mn-lt"/>
                <a:cs typeface="+mn-lt"/>
              </a:rPr>
              <a:t>ligne</a:t>
            </a:r>
            <a:r>
              <a:rPr lang="de-DE" dirty="0">
                <a:ea typeface="+mn-lt"/>
                <a:cs typeface="+mn-lt"/>
              </a:rPr>
              <a:t>.</a:t>
            </a: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ea typeface="+mn-lt"/>
              <a:cs typeface="+mn-lt"/>
            </a:endParaRPr>
          </a:p>
          <a:p>
            <a:r>
              <a:rPr lang="de-DE" dirty="0" err="1">
                <a:ea typeface="+mn-lt"/>
                <a:cs typeface="+mn-lt"/>
              </a:rPr>
              <a:t>Veuillez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noter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: 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>
                <a:ea typeface="+mn-lt"/>
                <a:cs typeface="+mn-lt"/>
              </a:rPr>
              <a:t>un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délai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commande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strict</a:t>
            </a:r>
            <a:r>
              <a:rPr lang="de-DE" dirty="0">
                <a:ea typeface="+mn-lt"/>
                <a:cs typeface="+mn-lt"/>
              </a:rPr>
              <a:t> de 5 </a:t>
            </a:r>
            <a:r>
              <a:rPr lang="de-DE" dirty="0" err="1">
                <a:ea typeface="+mn-lt"/>
                <a:cs typeface="+mn-lt"/>
              </a:rPr>
              <a:t>semaines</a:t>
            </a:r>
            <a:endParaRPr lang="de-DE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dirty="0">
                <a:ea typeface="+mn-lt"/>
                <a:cs typeface="+mn-lt"/>
              </a:rPr>
              <a:t>La </a:t>
            </a:r>
            <a:r>
              <a:rPr lang="de-DE" dirty="0" err="1">
                <a:ea typeface="+mn-lt"/>
                <a:cs typeface="+mn-lt"/>
              </a:rPr>
              <a:t>confirmation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commande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est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envoyée</a:t>
            </a:r>
            <a:r>
              <a:rPr lang="de-DE" dirty="0">
                <a:ea typeface="+mn-lt"/>
                <a:cs typeface="+mn-lt"/>
              </a:rPr>
              <a:t> par </a:t>
            </a:r>
            <a:r>
              <a:rPr lang="de-DE" dirty="0" err="1">
                <a:ea typeface="+mn-lt"/>
                <a:cs typeface="+mn-lt"/>
              </a:rPr>
              <a:t>courrier</a:t>
            </a:r>
            <a:r>
              <a:rPr lang="de-DE" dirty="0">
                <a:ea typeface="+mn-lt"/>
                <a:cs typeface="+mn-lt"/>
              </a:rPr>
              <a:t> deux </a:t>
            </a:r>
            <a:r>
              <a:rPr lang="de-DE" dirty="0" err="1">
                <a:ea typeface="+mn-lt"/>
                <a:cs typeface="+mn-lt"/>
              </a:rPr>
              <a:t>semaines</a:t>
            </a:r>
            <a:r>
              <a:rPr lang="de-DE" dirty="0">
                <a:ea typeface="+mn-lt"/>
                <a:cs typeface="+mn-lt"/>
              </a:rPr>
              <a:t> avant la date de </a:t>
            </a:r>
            <a:r>
              <a:rPr lang="de-DE" dirty="0" err="1">
                <a:ea typeface="+mn-lt"/>
                <a:cs typeface="+mn-lt"/>
              </a:rPr>
              <a:t>livraison</a:t>
            </a:r>
            <a:endParaRPr lang="de-DE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>
                <a:ea typeface="+mn-lt"/>
                <a:cs typeface="+mn-lt"/>
              </a:rPr>
              <a:t>Participation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aux</a:t>
            </a:r>
            <a:r>
              <a:rPr lang="de-DE" dirty="0">
                <a:ea typeface="+mn-lt"/>
                <a:cs typeface="+mn-lt"/>
              </a:rPr>
              <a:t> frais de CHF 0.60/kg de </a:t>
            </a:r>
            <a:r>
              <a:rPr lang="de-DE" dirty="0" err="1">
                <a:ea typeface="+mn-lt"/>
                <a:cs typeface="+mn-lt"/>
              </a:rPr>
              <a:t>matériel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emballage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compris</a:t>
            </a:r>
            <a:endParaRPr lang="de-DE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de-DE" dirty="0">
                <a:ea typeface="+mn-lt"/>
                <a:cs typeface="+mn-lt"/>
              </a:rPr>
              <a:t>Ne </a:t>
            </a:r>
            <a:r>
              <a:rPr lang="de-DE" dirty="0" err="1">
                <a:ea typeface="+mn-lt"/>
                <a:cs typeface="+mn-lt"/>
              </a:rPr>
              <a:t>commander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quantité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nécessaire</a:t>
            </a:r>
            <a:r>
              <a:rPr lang="de-DE" dirty="0">
                <a:ea typeface="+mn-lt"/>
                <a:cs typeface="+mn-lt"/>
              </a:rPr>
              <a:t> et </a:t>
            </a:r>
            <a:r>
              <a:rPr lang="de-DE" dirty="0" err="1">
                <a:ea typeface="+mn-lt"/>
                <a:cs typeface="+mn-lt"/>
              </a:rPr>
              <a:t>vérifier</a:t>
            </a:r>
            <a:r>
              <a:rPr lang="de-DE" dirty="0">
                <a:ea typeface="+mn-lt"/>
                <a:cs typeface="+mn-lt"/>
              </a:rPr>
              <a:t> à la </a:t>
            </a:r>
            <a:r>
              <a:rPr lang="de-DE" dirty="0" err="1">
                <a:ea typeface="+mn-lt"/>
                <a:cs typeface="+mn-lt"/>
              </a:rPr>
              <a:t>réception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matériel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est</a:t>
            </a:r>
            <a:r>
              <a:rPr lang="de-DE" dirty="0">
                <a:ea typeface="+mn-lt"/>
                <a:cs typeface="+mn-lt"/>
              </a:rPr>
              <a:t> complet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ea typeface="+mn-lt"/>
                <a:cs typeface="+mn-lt"/>
              </a:rPr>
              <a:t>En </a:t>
            </a:r>
            <a:r>
              <a:rPr lang="de-DE" dirty="0" err="1">
                <a:ea typeface="+mn-lt"/>
                <a:cs typeface="+mn-lt"/>
              </a:rPr>
              <a:t>cas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problème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contacter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directement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centre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matériel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prêt</a:t>
            </a:r>
            <a:r>
              <a:rPr lang="de-DE" dirty="0">
                <a:ea typeface="+mn-lt"/>
                <a:cs typeface="+mn-lt"/>
              </a:rPr>
              <a:t> à </a:t>
            </a:r>
            <a:r>
              <a:rPr lang="de-DE" dirty="0" err="1">
                <a:ea typeface="+mn-lt"/>
                <a:cs typeface="+mn-lt"/>
              </a:rPr>
              <a:t>Thoune</a:t>
            </a:r>
            <a:r>
              <a:rPr lang="de-DE" dirty="0">
                <a:ea typeface="+mn-lt"/>
                <a:cs typeface="+mn-lt"/>
              </a:rPr>
              <a:t> et </a:t>
            </a:r>
            <a:r>
              <a:rPr lang="de-DE" dirty="0" err="1">
                <a:ea typeface="+mn-lt"/>
                <a:cs typeface="+mn-lt"/>
              </a:rPr>
              <a:t>trouver</a:t>
            </a:r>
            <a:r>
              <a:rPr lang="de-DE" dirty="0">
                <a:ea typeface="+mn-lt"/>
                <a:cs typeface="+mn-lt"/>
              </a:rPr>
              <a:t> des </a:t>
            </a:r>
            <a:r>
              <a:rPr lang="de-DE" dirty="0" err="1">
                <a:ea typeface="+mn-lt"/>
                <a:cs typeface="+mn-lt"/>
              </a:rPr>
              <a:t>solutions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ennsemble</a:t>
            </a:r>
            <a:endParaRPr lang="de-DE" dirty="0" err="1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3"/>
              </a:rPr>
              <a:t> À la vidéo</a:t>
            </a:r>
            <a:r>
              <a:rPr lang="de-DE" dirty="0">
                <a:sym typeface="Wingdings" panose="05000000000000000000" pitchFamily="2" charset="2"/>
              </a:rPr>
              <a:t>	</a:t>
            </a:r>
            <a:r>
              <a:rPr lang="de-DE" b="1" dirty="0">
                <a:sym typeface="Wingdings" panose="05000000000000000000" pitchFamily="2" charset="2"/>
                <a:hlinkClick r:id="rId4"/>
              </a:rPr>
              <a:t> Au guide</a:t>
            </a:r>
            <a:endParaRPr lang="de-DE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17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55EC7-BB82-8286-99BF-960E9471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72" y="755815"/>
            <a:ext cx="5962027" cy="1187101"/>
          </a:xfrm>
        </p:spPr>
        <p:txBody>
          <a:bodyPr/>
          <a:lstStyle/>
          <a:p>
            <a:r>
              <a:rPr lang="de-DE" dirty="0" err="1"/>
              <a:t>COmmande</a:t>
            </a:r>
            <a:r>
              <a:rPr lang="de-DE" dirty="0"/>
              <a:t> de </a:t>
            </a:r>
            <a:r>
              <a:rPr lang="de-DE" dirty="0" err="1"/>
              <a:t>cartes</a:t>
            </a:r>
            <a:r>
              <a:rPr lang="de-DE" dirty="0"/>
              <a:t> nationales</a:t>
            </a:r>
            <a:endParaRPr lang="de-DE" dirty="0"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FC578-C522-A0CB-F684-09E887924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De </a:t>
            </a:r>
            <a:r>
              <a:rPr lang="de-DE" dirty="0" err="1">
                <a:ea typeface="+mn-lt"/>
                <a:cs typeface="+mn-lt"/>
              </a:rPr>
              <a:t>même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cartes</a:t>
            </a:r>
            <a:r>
              <a:rPr lang="de-DE" dirty="0">
                <a:ea typeface="+mn-lt"/>
                <a:cs typeface="+mn-lt"/>
              </a:rPr>
              <a:t> nationales de swisstopo </a:t>
            </a:r>
            <a:r>
              <a:rPr lang="de-DE" dirty="0" err="1">
                <a:ea typeface="+mn-lt"/>
                <a:cs typeface="+mn-lt"/>
              </a:rPr>
              <a:t>sont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commandées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directement</a:t>
            </a:r>
            <a:r>
              <a:rPr lang="de-DE" dirty="0">
                <a:ea typeface="+mn-lt"/>
                <a:cs typeface="+mn-lt"/>
              </a:rPr>
              <a:t> via la </a:t>
            </a:r>
            <a:r>
              <a:rPr lang="de-DE" dirty="0" err="1">
                <a:ea typeface="+mn-lt"/>
                <a:cs typeface="+mn-lt"/>
              </a:rPr>
              <a:t>base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données</a:t>
            </a:r>
            <a:r>
              <a:rPr lang="de-DE" dirty="0">
                <a:ea typeface="+mn-lt"/>
                <a:cs typeface="+mn-lt"/>
              </a:rPr>
              <a:t> J+S.</a:t>
            </a:r>
            <a:endParaRPr lang="fr-FR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 err="1">
                <a:ea typeface="+mn-lt"/>
                <a:cs typeface="+mn-lt"/>
              </a:rPr>
              <a:t>Veuillez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noter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:</a:t>
            </a:r>
            <a:endParaRPr lang="de-DE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de-DE" dirty="0" err="1">
                <a:ea typeface="+mn-lt"/>
                <a:cs typeface="+mn-lt"/>
              </a:rPr>
              <a:t>Délai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commande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strict</a:t>
            </a:r>
            <a:r>
              <a:rPr lang="de-DE" dirty="0">
                <a:ea typeface="+mn-lt"/>
                <a:cs typeface="+mn-lt"/>
              </a:rPr>
              <a:t> de 3 </a:t>
            </a:r>
            <a:r>
              <a:rPr lang="de-DE" dirty="0" err="1">
                <a:ea typeface="+mn-lt"/>
                <a:cs typeface="+mn-lt"/>
              </a:rPr>
              <a:t>semaines</a:t>
            </a:r>
            <a:r>
              <a:rPr lang="de-DE" dirty="0">
                <a:ea typeface="+mn-lt"/>
                <a:cs typeface="+mn-lt"/>
              </a:rPr>
              <a:t> avant la date de </a:t>
            </a:r>
            <a:r>
              <a:rPr lang="de-DE" dirty="0" err="1">
                <a:ea typeface="+mn-lt"/>
                <a:cs typeface="+mn-lt"/>
              </a:rPr>
              <a:t>livraison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ea typeface="+mn-lt"/>
                <a:cs typeface="+mn-lt"/>
              </a:rPr>
              <a:t>1 carte nationale par 3 </a:t>
            </a:r>
            <a:r>
              <a:rPr lang="de-DE" dirty="0" err="1">
                <a:ea typeface="+mn-lt"/>
                <a:cs typeface="+mn-lt"/>
              </a:rPr>
              <a:t>participant·e·s</a:t>
            </a:r>
            <a:endParaRPr lang="de-DE" dirty="0" err="1">
              <a:cs typeface="Arial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2E929-0266-CADD-C0B5-D8B92A17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7AD52-05A7-E1C2-DA50-9A36FF14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12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DA7F8B6-B3FF-F853-7FB7-0E5C4016F7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E6169E6-38E6-E4FC-A70C-B6F6D14CE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523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0C5B-4D7D-9624-561D-7572B3DBB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cs typeface="Arial"/>
              </a:rPr>
              <a:t>Mise à jour de la </a:t>
            </a:r>
            <a:r>
              <a:rPr lang="de-DE" dirty="0" err="1">
                <a:cs typeface="Arial"/>
              </a:rPr>
              <a:t>sardine</a:t>
            </a:r>
            <a:endParaRPr lang="de-DE" dirty="0" err="1">
              <a:highlight>
                <a:srgbClr val="FF0000"/>
              </a:highlight>
              <a:cs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98F7F4-429B-2A79-6213-8253BA6726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510449-1E53-12F9-963B-67761D16AC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14</a:t>
            </a:fld>
            <a:endParaRPr lang="de-CH" dirty="0"/>
          </a:p>
        </p:txBody>
      </p:sp>
      <p:pic>
        <p:nvPicPr>
          <p:cNvPr id="10" name="Bildplatzhalter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10219827-B5FD-76CD-35BB-A65206BD64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E4F4FE-AF9E-0DB3-EE34-3873138B89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C59DFE6-EC88-B5C9-CC6A-91FAAA397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9585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La </a:t>
            </a:r>
            <a:r>
              <a:rPr lang="de-DE" dirty="0" err="1">
                <a:ea typeface="+mn-lt"/>
                <a:cs typeface="+mn-lt"/>
              </a:rPr>
              <a:t>nouvelle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base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données</a:t>
            </a:r>
            <a:r>
              <a:rPr lang="de-DE" dirty="0">
                <a:ea typeface="+mn-lt"/>
                <a:cs typeface="+mn-lt"/>
              </a:rPr>
              <a:t> nationale </a:t>
            </a:r>
            <a:r>
              <a:rPr lang="de-DE" dirty="0" err="1">
                <a:ea typeface="+mn-lt"/>
                <a:cs typeface="+mn-lt"/>
              </a:rPr>
              <a:t>pour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 (BDNS) de J+S </a:t>
            </a:r>
            <a:r>
              <a:rPr lang="de-DE" dirty="0" err="1">
                <a:ea typeface="+mn-lt"/>
                <a:cs typeface="+mn-lt"/>
              </a:rPr>
              <a:t>implique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quelques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changements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dans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déroulement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administratif</a:t>
            </a:r>
            <a:r>
              <a:rPr lang="de-DE" dirty="0">
                <a:ea typeface="+mn-lt"/>
                <a:cs typeface="+mn-lt"/>
              </a:rPr>
              <a:t> de la </a:t>
            </a:r>
            <a:r>
              <a:rPr lang="de-DE" dirty="0" err="1">
                <a:ea typeface="+mn-lt"/>
                <a:cs typeface="+mn-lt"/>
              </a:rPr>
              <a:t>planification</a:t>
            </a:r>
            <a:r>
              <a:rPr lang="de-DE" dirty="0">
                <a:ea typeface="+mn-lt"/>
                <a:cs typeface="+mn-lt"/>
              </a:rPr>
              <a:t> des </a:t>
            </a:r>
            <a:r>
              <a:rPr lang="de-DE" dirty="0" err="1">
                <a:ea typeface="+mn-lt"/>
                <a:cs typeface="+mn-lt"/>
              </a:rPr>
              <a:t>camps</a:t>
            </a:r>
            <a:r>
              <a:rPr lang="de-DE" dirty="0">
                <a:ea typeface="+mn-lt"/>
                <a:cs typeface="+mn-lt"/>
              </a:rPr>
              <a:t>. La Sardine (</a:t>
            </a:r>
            <a:r>
              <a:rPr lang="de-DE" dirty="0" err="1">
                <a:ea typeface="+mn-lt"/>
                <a:cs typeface="+mn-lt"/>
              </a:rPr>
              <a:t>numérique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et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pdf</a:t>
            </a:r>
            <a:r>
              <a:rPr lang="de-DE" dirty="0">
                <a:ea typeface="+mn-lt"/>
                <a:cs typeface="+mn-lt"/>
              </a:rPr>
              <a:t>) a </a:t>
            </a:r>
            <a:r>
              <a:rPr lang="de-DE" dirty="0" err="1">
                <a:ea typeface="+mn-lt"/>
                <a:cs typeface="+mn-lt"/>
              </a:rPr>
              <a:t>été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mise</a:t>
            </a:r>
            <a:r>
              <a:rPr lang="de-DE" dirty="0">
                <a:ea typeface="+mn-lt"/>
                <a:cs typeface="+mn-lt"/>
              </a:rPr>
              <a:t> à jour en </a:t>
            </a:r>
            <a:r>
              <a:rPr lang="de-DE" dirty="0" err="1">
                <a:ea typeface="+mn-lt"/>
                <a:cs typeface="+mn-lt"/>
              </a:rPr>
              <a:t>conséquence</a:t>
            </a:r>
            <a:r>
              <a:rPr lang="de-DE" dirty="0">
                <a:ea typeface="+mn-lt"/>
                <a:cs typeface="+mn-lt"/>
              </a:rPr>
              <a:t> au </a:t>
            </a:r>
            <a:r>
              <a:rPr lang="de-DE" dirty="0" err="1">
                <a:ea typeface="+mn-lt"/>
                <a:cs typeface="+mn-lt"/>
              </a:rPr>
              <a:t>début</a:t>
            </a:r>
            <a:r>
              <a:rPr lang="de-DE" dirty="0">
                <a:ea typeface="+mn-lt"/>
                <a:cs typeface="+mn-lt"/>
              </a:rPr>
              <a:t> de 2023.</a:t>
            </a:r>
            <a:endParaRPr lang="fr-FR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Nous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vous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prions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de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vérifier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en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permanence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la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version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de la Sardine 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que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vous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utilisez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via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les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 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téléchargements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du MSdS,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car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nous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attendons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d'autres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changements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de la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part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 de J+S à </a:t>
            </a:r>
            <a:r>
              <a:rPr lang="de-DE" dirty="0" err="1">
                <a:highlight>
                  <a:srgbClr val="FFFF00"/>
                </a:highlight>
                <a:ea typeface="+mn-lt"/>
                <a:cs typeface="+mn-lt"/>
              </a:rPr>
              <a:t>venir</a:t>
            </a:r>
            <a:r>
              <a:rPr lang="de-DE" dirty="0">
                <a:highlight>
                  <a:srgbClr val="FFFF00"/>
                </a:highlight>
                <a:ea typeface="+mn-lt"/>
                <a:cs typeface="+mn-lt"/>
              </a:rPr>
              <a:t>.</a:t>
            </a:r>
          </a:p>
          <a:p>
            <a:endParaRPr lang="de-DE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dirty="0">
                <a:cs typeface="Arial"/>
                <a:hlinkClick r:id="rId4"/>
              </a:rPr>
              <a:t>La Sardine </a:t>
            </a:r>
            <a:r>
              <a:rPr lang="de-CH" dirty="0" err="1">
                <a:cs typeface="Arial"/>
                <a:hlinkClick r:id="rId4"/>
              </a:rPr>
              <a:t>numérique</a:t>
            </a:r>
            <a:endParaRPr lang="de-CH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50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33CD6-8FFC-08BE-9BA0-FD68D385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200" dirty="0" err="1">
                <a:latin typeface="+mn-lt"/>
              </a:rPr>
              <a:t>Compétences</a:t>
            </a:r>
            <a:r>
              <a:rPr lang="de-DE" sz="3200" dirty="0">
                <a:latin typeface="+mn-lt"/>
              </a:rPr>
              <a:t> de </a:t>
            </a:r>
            <a:r>
              <a:rPr lang="de-DE" sz="3200" dirty="0" err="1">
                <a:latin typeface="+mn-lt"/>
              </a:rPr>
              <a:t>vie</a:t>
            </a:r>
            <a:r>
              <a:rPr lang="de-DE" sz="3200" dirty="0">
                <a:latin typeface="+mn-lt"/>
              </a:rPr>
              <a:t> et de </a:t>
            </a:r>
            <a:r>
              <a:rPr lang="de-DE" sz="3200" dirty="0" err="1">
                <a:latin typeface="+mn-lt"/>
              </a:rPr>
              <a:t>santé</a:t>
            </a:r>
            <a:endParaRPr lang="de-DE" sz="3200" dirty="0" err="1">
              <a:latin typeface="+mn-lt"/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819EB0-5507-285F-73AC-6C66430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039314"/>
            <a:ext cx="5256000" cy="3708000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>
                <a:ea typeface="+mn-lt"/>
                <a:cs typeface="+mn-lt"/>
              </a:rPr>
              <a:t>Jeunesse+Sport</a:t>
            </a:r>
            <a:r>
              <a:rPr lang="de-DE" dirty="0">
                <a:ea typeface="+mn-lt"/>
                <a:cs typeface="+mn-lt"/>
              </a:rPr>
              <a:t>, en </a:t>
            </a:r>
            <a:r>
              <a:rPr lang="de-DE" dirty="0" err="1">
                <a:ea typeface="+mn-lt"/>
                <a:cs typeface="+mn-lt"/>
              </a:rPr>
              <a:t>collaboration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avec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programme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prévention</a:t>
            </a:r>
            <a:r>
              <a:rPr lang="de-DE" dirty="0">
                <a:ea typeface="+mn-lt"/>
                <a:cs typeface="+mn-lt"/>
              </a:rPr>
              <a:t> cool and clean, veut </a:t>
            </a:r>
            <a:r>
              <a:rPr lang="de-DE" dirty="0" err="1">
                <a:ea typeface="+mn-lt"/>
                <a:cs typeface="+mn-lt"/>
              </a:rPr>
              <a:t>renforcer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vie</a:t>
            </a:r>
            <a:r>
              <a:rPr lang="de-DE" dirty="0">
                <a:ea typeface="+mn-lt"/>
                <a:cs typeface="+mn-lt"/>
              </a:rPr>
              <a:t> des </a:t>
            </a:r>
            <a:r>
              <a:rPr lang="de-DE" dirty="0" err="1">
                <a:ea typeface="+mn-lt"/>
                <a:cs typeface="+mn-lt"/>
              </a:rPr>
              <a:t>enfants</a:t>
            </a:r>
            <a:r>
              <a:rPr lang="de-DE" dirty="0">
                <a:ea typeface="+mn-lt"/>
                <a:cs typeface="+mn-lt"/>
              </a:rPr>
              <a:t> et des </a:t>
            </a:r>
            <a:r>
              <a:rPr lang="de-DE" dirty="0" err="1">
                <a:ea typeface="+mn-lt"/>
                <a:cs typeface="+mn-lt"/>
              </a:rPr>
              <a:t>jeunes</a:t>
            </a:r>
            <a:r>
              <a:rPr lang="de-DE" dirty="0">
                <a:ea typeface="+mn-lt"/>
                <a:cs typeface="+mn-lt"/>
              </a:rPr>
              <a:t> via le 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. Le film </a:t>
            </a:r>
            <a:r>
              <a:rPr lang="de-DE" dirty="0" err="1">
                <a:ea typeface="+mn-lt"/>
                <a:cs typeface="+mn-lt"/>
              </a:rPr>
              <a:t>explicatif</a:t>
            </a:r>
            <a:r>
              <a:rPr lang="de-DE" dirty="0">
                <a:ea typeface="+mn-lt"/>
                <a:cs typeface="+mn-lt"/>
              </a:rPr>
              <a:t> "Promotion des </a:t>
            </a:r>
            <a:r>
              <a:rPr lang="de-DE" dirty="0" err="1">
                <a:ea typeface="+mn-lt"/>
                <a:cs typeface="+mn-lt"/>
              </a:rPr>
              <a:t>compétences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vie</a:t>
            </a:r>
            <a:r>
              <a:rPr lang="de-DE" dirty="0">
                <a:ea typeface="+mn-lt"/>
                <a:cs typeface="+mn-lt"/>
              </a:rPr>
              <a:t> et de </a:t>
            </a:r>
            <a:r>
              <a:rPr lang="de-DE" dirty="0" err="1">
                <a:ea typeface="+mn-lt"/>
                <a:cs typeface="+mn-lt"/>
              </a:rPr>
              <a:t>santé</a:t>
            </a:r>
            <a:r>
              <a:rPr lang="de-DE" dirty="0">
                <a:ea typeface="+mn-lt"/>
                <a:cs typeface="+mn-lt"/>
              </a:rPr>
              <a:t>" </a:t>
            </a:r>
            <a:r>
              <a:rPr lang="de-DE" dirty="0" err="1">
                <a:ea typeface="+mn-lt"/>
                <a:cs typeface="+mn-lt"/>
              </a:rPr>
              <a:t>montre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moniteur·ice·s</a:t>
            </a:r>
            <a:r>
              <a:rPr lang="de-DE" dirty="0">
                <a:ea typeface="+mn-lt"/>
                <a:cs typeface="+mn-lt"/>
              </a:rPr>
              <a:t> J+S </a:t>
            </a:r>
            <a:r>
              <a:rPr lang="de-DE" dirty="0" err="1">
                <a:ea typeface="+mn-lt"/>
                <a:cs typeface="+mn-lt"/>
              </a:rPr>
              <a:t>peuvent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encourager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enfants</a:t>
            </a:r>
            <a:r>
              <a:rPr lang="de-DE" dirty="0">
                <a:ea typeface="+mn-lt"/>
                <a:cs typeface="+mn-lt"/>
              </a:rPr>
              <a:t> et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jeunes</a:t>
            </a:r>
            <a:r>
              <a:rPr lang="de-DE" dirty="0">
                <a:ea typeface="+mn-lt"/>
                <a:cs typeface="+mn-lt"/>
              </a:rPr>
              <a:t>, et </a:t>
            </a:r>
            <a:r>
              <a:rPr lang="de-DE" dirty="0" err="1">
                <a:ea typeface="+mn-lt"/>
                <a:cs typeface="+mn-lt"/>
              </a:rPr>
              <a:t>pas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seulement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dans</a:t>
            </a:r>
            <a:r>
              <a:rPr lang="de-DE" dirty="0">
                <a:ea typeface="+mn-lt"/>
                <a:cs typeface="+mn-lt"/>
              </a:rPr>
              <a:t> le </a:t>
            </a:r>
            <a:r>
              <a:rPr lang="de-DE" dirty="0" err="1">
                <a:ea typeface="+mn-lt"/>
                <a:cs typeface="+mn-lt"/>
              </a:rPr>
              <a:t>sport</a:t>
            </a:r>
            <a:r>
              <a:rPr lang="de-DE" dirty="0">
                <a:ea typeface="+mn-lt"/>
                <a:cs typeface="+mn-lt"/>
              </a:rPr>
              <a:t>. Cool and clean </a:t>
            </a:r>
            <a:r>
              <a:rPr lang="de-DE" dirty="0" err="1">
                <a:ea typeface="+mn-lt"/>
                <a:cs typeface="+mn-lt"/>
              </a:rPr>
              <a:t>met</a:t>
            </a:r>
            <a:r>
              <a:rPr lang="de-DE" dirty="0">
                <a:ea typeface="+mn-lt"/>
                <a:cs typeface="+mn-lt"/>
              </a:rPr>
              <a:t> en </a:t>
            </a:r>
            <a:r>
              <a:rPr lang="de-DE" dirty="0" err="1">
                <a:ea typeface="+mn-lt"/>
                <a:cs typeface="+mn-lt"/>
              </a:rPr>
              <a:t>outre</a:t>
            </a:r>
            <a:r>
              <a:rPr lang="de-DE" dirty="0">
                <a:ea typeface="+mn-lt"/>
                <a:cs typeface="+mn-lt"/>
              </a:rPr>
              <a:t> à </a:t>
            </a:r>
            <a:r>
              <a:rPr lang="de-DE" dirty="0" err="1">
                <a:ea typeface="+mn-lt"/>
                <a:cs typeface="+mn-lt"/>
              </a:rPr>
              <a:t>disposition</a:t>
            </a:r>
            <a:r>
              <a:rPr lang="de-DE" dirty="0">
                <a:ea typeface="+mn-lt"/>
                <a:cs typeface="+mn-lt"/>
              </a:rPr>
              <a:t> des </a:t>
            </a:r>
            <a:r>
              <a:rPr lang="de-DE" dirty="0" err="1">
                <a:ea typeface="+mn-lt"/>
                <a:cs typeface="+mn-lt"/>
              </a:rPr>
              <a:t>idées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jeux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permettant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d'acquérir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compétences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manière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ludique</a:t>
            </a:r>
            <a:r>
              <a:rPr lang="de-DE" dirty="0">
                <a:ea typeface="+mn-lt"/>
                <a:cs typeface="+mn-lt"/>
              </a:rPr>
              <a:t>.</a:t>
            </a: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b="1" dirty="0">
                <a:sym typeface="Wingdings" panose="05000000000000000000" pitchFamily="2" charset="2"/>
                <a:hlinkClick r:id="rId2"/>
              </a:rPr>
              <a:t></a:t>
            </a:r>
            <a:r>
              <a:rPr lang="de-DE" b="1" dirty="0">
                <a:hlinkClick r:id="rId2"/>
              </a:rPr>
              <a:t> À la vidéo</a:t>
            </a:r>
            <a:r>
              <a:rPr lang="de-DE" dirty="0"/>
              <a:t>	</a:t>
            </a:r>
            <a:r>
              <a:rPr lang="de-DE" b="1" dirty="0">
                <a:sym typeface="Wingdings" panose="05000000000000000000" pitchFamily="2" charset="2"/>
                <a:hlinkClick r:id="rId3"/>
              </a:rPr>
              <a:t></a:t>
            </a:r>
            <a:r>
              <a:rPr lang="de-DE" b="1" dirty="0">
                <a:hlinkClick r:id="rId3"/>
              </a:rPr>
              <a:t> Au site de cool&amp;clean</a:t>
            </a:r>
            <a:endParaRPr lang="de-CH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0D748-7321-A9A2-2BA6-DFDFCB9C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680016F-7E03-B3E3-93FC-09688146EA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C7AA93E-F30D-5D76-9A5D-B6F427601F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>
                <a:cs typeface="Arial"/>
              </a:rPr>
              <a:t>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86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2A7C6-50B7-33D4-8FEC-853CA9E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r>
              <a:rPr lang="de-DE" sz="3700" dirty="0"/>
              <a:t>ADAPTATIONs J+S </a:t>
            </a:r>
            <a:r>
              <a:rPr lang="de-DE" sz="3700" dirty="0" err="1"/>
              <a:t>depuis</a:t>
            </a:r>
            <a:r>
              <a:rPr lang="de-DE" sz="3700" dirty="0"/>
              <a:t> 01.12.2022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1CD984ED-7F06-E958-627C-EA4DDFA0168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28.10.2023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99A371-C37E-E973-8542-CE3F7F198A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C2D93C4-DFB0-5B15-1A54-FF517BAEF67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83"/>
          <a:stretch/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EF9ECE-5150-E168-347C-19F32936FF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323005-E409-99CF-3926-EB5F3C0A4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Nouvelle </a:t>
            </a:r>
            <a:r>
              <a:rPr lang="de-DE" sz="1600" b="1" dirty="0" err="1"/>
              <a:t>terminologie</a:t>
            </a:r>
            <a:r>
              <a:rPr lang="de-DE" sz="1600" b="1" dirty="0"/>
              <a:t> des </a:t>
            </a:r>
            <a:r>
              <a:rPr lang="de-DE" sz="1600" b="1" dirty="0" err="1"/>
              <a:t>groupes</a:t>
            </a:r>
            <a:r>
              <a:rPr lang="de-DE" sz="1600" b="1" dirty="0"/>
              <a:t> </a:t>
            </a:r>
            <a:r>
              <a:rPr lang="de-DE" sz="1600" b="1" dirty="0" err="1"/>
              <a:t>cibles</a:t>
            </a:r>
            <a:endParaRPr lang="de-DE" sz="1600" dirty="0" err="1">
              <a:cs typeface="Arial"/>
            </a:endParaRPr>
          </a:p>
          <a:p>
            <a:pPr marL="273050" lvl="1" indent="0">
              <a:buNone/>
            </a:pPr>
            <a:r>
              <a:rPr lang="de-DE" sz="1600" dirty="0" err="1">
                <a:ea typeface="+mn-lt"/>
                <a:cs typeface="+mn-lt"/>
              </a:rPr>
              <a:t>Les</a:t>
            </a:r>
            <a:r>
              <a:rPr lang="de-DE" sz="1600" dirty="0">
                <a:ea typeface="+mn-lt"/>
                <a:cs typeface="+mn-lt"/>
              </a:rPr>
              <a:t> deux </a:t>
            </a:r>
            <a:r>
              <a:rPr lang="de-DE" sz="1600" dirty="0" err="1">
                <a:ea typeface="+mn-lt"/>
                <a:cs typeface="+mn-lt"/>
              </a:rPr>
              <a:t>groupes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cibles</a:t>
            </a:r>
            <a:r>
              <a:rPr lang="de-DE" sz="1600" dirty="0">
                <a:ea typeface="+mn-lt"/>
                <a:cs typeface="+mn-lt"/>
              </a:rPr>
              <a:t> "Sport des </a:t>
            </a:r>
            <a:r>
              <a:rPr lang="de-DE" sz="1600" dirty="0" err="1">
                <a:ea typeface="+mn-lt"/>
                <a:cs typeface="+mn-lt"/>
              </a:rPr>
              <a:t>enfants</a:t>
            </a:r>
            <a:r>
              <a:rPr lang="de-DE" sz="1600" dirty="0">
                <a:ea typeface="+mn-lt"/>
                <a:cs typeface="+mn-lt"/>
              </a:rPr>
              <a:t>" et "Sport des </a:t>
            </a:r>
            <a:r>
              <a:rPr lang="de-DE" sz="1600" dirty="0" err="1">
                <a:ea typeface="+mn-lt"/>
                <a:cs typeface="+mn-lt"/>
              </a:rPr>
              <a:t>jeunes</a:t>
            </a:r>
            <a:r>
              <a:rPr lang="de-DE" sz="1600" dirty="0">
                <a:ea typeface="+mn-lt"/>
                <a:cs typeface="+mn-lt"/>
              </a:rPr>
              <a:t>" </a:t>
            </a:r>
            <a:r>
              <a:rPr lang="de-DE" sz="1600" dirty="0" err="1">
                <a:ea typeface="+mn-lt"/>
                <a:cs typeface="+mn-lt"/>
              </a:rPr>
              <a:t>sont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renommés</a:t>
            </a:r>
            <a:r>
              <a:rPr lang="de-DE" sz="1600" dirty="0">
                <a:ea typeface="+mn-lt"/>
                <a:cs typeface="+mn-lt"/>
              </a:rPr>
              <a:t> "</a:t>
            </a:r>
            <a:r>
              <a:rPr lang="de-DE" sz="1600" dirty="0" err="1">
                <a:ea typeface="+mn-lt"/>
                <a:cs typeface="+mn-lt"/>
              </a:rPr>
              <a:t>Enfants</a:t>
            </a:r>
            <a:r>
              <a:rPr lang="de-DE" sz="1600" dirty="0">
                <a:ea typeface="+mn-lt"/>
                <a:cs typeface="+mn-lt"/>
              </a:rPr>
              <a:t>" et "</a:t>
            </a:r>
            <a:r>
              <a:rPr lang="de-DE" sz="1600" dirty="0" err="1">
                <a:ea typeface="+mn-lt"/>
                <a:cs typeface="+mn-lt"/>
              </a:rPr>
              <a:t>Jeunes</a:t>
            </a:r>
            <a:r>
              <a:rPr lang="de-DE" sz="1600" dirty="0">
                <a:ea typeface="+mn-lt"/>
                <a:cs typeface="+mn-lt"/>
              </a:rPr>
              <a:t>".</a:t>
            </a:r>
            <a:endParaRPr lang="de-DE" dirty="0">
              <a:cs typeface="Arial"/>
            </a:endParaRPr>
          </a:p>
          <a:p>
            <a:pPr marL="273050" lvl="1" indent="0">
              <a:buNone/>
            </a:pPr>
            <a:br>
              <a:rPr lang="de-DE" sz="1600" dirty="0">
                <a:ea typeface="+mn-lt"/>
                <a:cs typeface="+mn-lt"/>
                <a:sym typeface="Wingdings" panose="05000000000000000000" pitchFamily="2" charset="2"/>
              </a:rPr>
            </a:br>
            <a:r>
              <a:rPr lang="de-DE" sz="1600" dirty="0">
                <a:ea typeface="+mn-lt"/>
                <a:cs typeface="+mn-lt"/>
                <a:sym typeface="Wingdings" panose="05000000000000000000" pitchFamily="2" charset="2"/>
              </a:rPr>
              <a:t> </a:t>
            </a:r>
            <a:r>
              <a:rPr lang="de-DE" sz="1600" dirty="0" err="1">
                <a:ea typeface="+mn-lt"/>
                <a:cs typeface="+mn-lt"/>
              </a:rPr>
              <a:t>Moniteur·ice</a:t>
            </a:r>
            <a:r>
              <a:rPr lang="de-DE" sz="1600" dirty="0">
                <a:ea typeface="+mn-lt"/>
                <a:cs typeface="+mn-lt"/>
              </a:rPr>
              <a:t> J+S </a:t>
            </a:r>
            <a:r>
              <a:rPr lang="de-DE" sz="1600" dirty="0" err="1">
                <a:ea typeface="+mn-lt"/>
                <a:cs typeface="+mn-lt"/>
              </a:rPr>
              <a:t>SdC</a:t>
            </a:r>
            <a:r>
              <a:rPr lang="de-DE" sz="1600" dirty="0">
                <a:ea typeface="+mn-lt"/>
                <a:cs typeface="+mn-lt"/>
              </a:rPr>
              <a:t>/T </a:t>
            </a:r>
            <a:r>
              <a:rPr lang="de-DE" sz="1600" dirty="0" err="1">
                <a:ea typeface="+mn-lt"/>
                <a:cs typeface="+mn-lt"/>
              </a:rPr>
              <a:t>sport</a:t>
            </a:r>
            <a:r>
              <a:rPr lang="de-DE" sz="1600" dirty="0">
                <a:ea typeface="+mn-lt"/>
                <a:cs typeface="+mn-lt"/>
              </a:rPr>
              <a:t> des </a:t>
            </a:r>
            <a:r>
              <a:rPr lang="de-DE" sz="1600" dirty="0" err="1">
                <a:ea typeface="+mn-lt"/>
                <a:cs typeface="+mn-lt"/>
              </a:rPr>
              <a:t>enfants</a:t>
            </a:r>
            <a:r>
              <a:rPr lang="de-DE" sz="1600" dirty="0">
                <a:ea typeface="+mn-lt"/>
                <a:cs typeface="+mn-lt"/>
              </a:rPr>
              <a:t> = </a:t>
            </a:r>
            <a:r>
              <a:rPr lang="de-DE" sz="1600" b="1" dirty="0" err="1">
                <a:ea typeface="+mn-lt"/>
                <a:cs typeface="+mn-lt"/>
              </a:rPr>
              <a:t>Moniteur·ice</a:t>
            </a:r>
            <a:r>
              <a:rPr lang="de-DE" sz="1600" b="1" dirty="0">
                <a:ea typeface="+mn-lt"/>
                <a:cs typeface="+mn-lt"/>
              </a:rPr>
              <a:t> J+S </a:t>
            </a:r>
            <a:r>
              <a:rPr lang="de-DE" sz="1600" b="1" dirty="0" err="1">
                <a:ea typeface="+mn-lt"/>
                <a:cs typeface="+mn-lt"/>
              </a:rPr>
              <a:t>SdC</a:t>
            </a:r>
            <a:r>
              <a:rPr lang="de-DE" sz="1600" b="1" dirty="0">
                <a:ea typeface="+mn-lt"/>
                <a:cs typeface="+mn-lt"/>
              </a:rPr>
              <a:t>/T </a:t>
            </a:r>
            <a:r>
              <a:rPr lang="de-DE" sz="1600" b="1" dirty="0" err="1">
                <a:ea typeface="+mn-lt"/>
                <a:cs typeface="+mn-lt"/>
              </a:rPr>
              <a:t>Enfants</a:t>
            </a:r>
            <a:endParaRPr lang="de-DE" b="1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ea typeface="+mn-lt"/>
                <a:cs typeface="+mn-lt"/>
              </a:rPr>
              <a:t>Autorisation </a:t>
            </a:r>
            <a:r>
              <a:rPr lang="de-DE" sz="1600" b="1" dirty="0" err="1">
                <a:ea typeface="+mn-lt"/>
                <a:cs typeface="+mn-lt"/>
              </a:rPr>
              <a:t>d'activités</a:t>
            </a:r>
            <a:r>
              <a:rPr lang="de-DE" sz="1600" b="1" dirty="0">
                <a:ea typeface="+mn-lt"/>
                <a:cs typeface="+mn-lt"/>
              </a:rPr>
              <a:t> </a:t>
            </a:r>
            <a:r>
              <a:rPr lang="de-DE" sz="1600" b="1" dirty="0" err="1">
                <a:ea typeface="+mn-lt"/>
                <a:cs typeface="+mn-lt"/>
              </a:rPr>
              <a:t>dans</a:t>
            </a:r>
            <a:r>
              <a:rPr lang="de-DE" sz="1600" b="1" dirty="0">
                <a:ea typeface="+mn-lt"/>
                <a:cs typeface="+mn-lt"/>
              </a:rPr>
              <a:t> le </a:t>
            </a:r>
            <a:r>
              <a:rPr lang="de-DE" sz="1600" b="1" dirty="0" err="1">
                <a:ea typeface="+mn-lt"/>
                <a:cs typeface="+mn-lt"/>
              </a:rPr>
              <a:t>domaine</a:t>
            </a:r>
            <a:r>
              <a:rPr lang="de-DE" sz="1600" b="1" dirty="0">
                <a:ea typeface="+mn-lt"/>
                <a:cs typeface="+mn-lt"/>
              </a:rPr>
              <a:t> de la </a:t>
            </a:r>
            <a:r>
              <a:rPr lang="de-DE" sz="1600" b="1" dirty="0" err="1">
                <a:ea typeface="+mn-lt"/>
                <a:cs typeface="+mn-lt"/>
              </a:rPr>
              <a:t>sécurité</a:t>
            </a:r>
            <a:r>
              <a:rPr lang="de-DE" sz="1600" b="1" dirty="0">
                <a:ea typeface="+mn-lt"/>
                <a:cs typeface="+mn-lt"/>
              </a:rPr>
              <a:t>:</a:t>
            </a:r>
            <a:br>
              <a:rPr lang="de-DE" sz="1700" b="1" dirty="0">
                <a:ea typeface="+mn-lt"/>
                <a:cs typeface="+mn-lt"/>
              </a:rPr>
            </a:br>
            <a:r>
              <a:rPr lang="de-DE" sz="1600" dirty="0">
                <a:ea typeface="+mn-lt"/>
                <a:cs typeface="+mn-lt"/>
              </a:rPr>
              <a:t>Si </a:t>
            </a:r>
            <a:r>
              <a:rPr lang="de-DE" sz="1600" dirty="0" err="1">
                <a:ea typeface="+mn-lt"/>
                <a:cs typeface="+mn-lt"/>
              </a:rPr>
              <a:t>une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activité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dans</a:t>
            </a:r>
            <a:r>
              <a:rPr lang="de-DE" sz="1600" dirty="0">
                <a:ea typeface="+mn-lt"/>
                <a:cs typeface="+mn-lt"/>
              </a:rPr>
              <a:t> le </a:t>
            </a:r>
            <a:r>
              <a:rPr lang="de-DE" sz="1600" dirty="0" err="1">
                <a:ea typeface="+mn-lt"/>
                <a:cs typeface="+mn-lt"/>
              </a:rPr>
              <a:t>domaine</a:t>
            </a:r>
            <a:r>
              <a:rPr lang="de-DE" sz="1600" dirty="0">
                <a:ea typeface="+mn-lt"/>
                <a:cs typeface="+mn-lt"/>
              </a:rPr>
              <a:t> de la </a:t>
            </a:r>
            <a:r>
              <a:rPr lang="de-DE" sz="1600" dirty="0" err="1">
                <a:ea typeface="+mn-lt"/>
                <a:cs typeface="+mn-lt"/>
              </a:rPr>
              <a:t>sécurité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est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proposée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dans</a:t>
            </a:r>
            <a:r>
              <a:rPr lang="de-DE" sz="1600" dirty="0">
                <a:ea typeface="+mn-lt"/>
                <a:cs typeface="+mn-lt"/>
              </a:rPr>
              <a:t> le camp, </a:t>
            </a:r>
            <a:r>
              <a:rPr lang="de-DE" sz="1600" dirty="0" err="1">
                <a:ea typeface="+mn-lt"/>
                <a:cs typeface="+mn-lt"/>
              </a:rPr>
              <a:t>cette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activité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doit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être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contrôlée</a:t>
            </a:r>
            <a:r>
              <a:rPr lang="de-DE" sz="1600" dirty="0">
                <a:ea typeface="+mn-lt"/>
                <a:cs typeface="+mn-lt"/>
              </a:rPr>
              <a:t> par </a:t>
            </a:r>
            <a:r>
              <a:rPr lang="de-DE" sz="1600" dirty="0" err="1">
                <a:ea typeface="+mn-lt"/>
                <a:cs typeface="+mn-lt"/>
              </a:rPr>
              <a:t>un·e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expert·e</a:t>
            </a:r>
            <a:r>
              <a:rPr lang="de-DE" sz="1600" dirty="0">
                <a:ea typeface="+mn-lt"/>
                <a:cs typeface="+mn-lt"/>
              </a:rPr>
              <a:t> J+S </a:t>
            </a:r>
            <a:r>
              <a:rPr lang="de-DE" sz="1600" dirty="0" err="1">
                <a:ea typeface="+mn-lt"/>
                <a:cs typeface="+mn-lt"/>
              </a:rPr>
              <a:t>avec</a:t>
            </a:r>
            <a:r>
              <a:rPr lang="de-DE" sz="1600" dirty="0">
                <a:ea typeface="+mn-lt"/>
                <a:cs typeface="+mn-lt"/>
              </a:rPr>
              <a:t> le </a:t>
            </a:r>
            <a:r>
              <a:rPr lang="de-DE" sz="1600" dirty="0" err="1">
                <a:ea typeface="+mn-lt"/>
                <a:cs typeface="+mn-lt"/>
              </a:rPr>
              <a:t>complément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correspondant</a:t>
            </a:r>
            <a:r>
              <a:rPr lang="de-DE" sz="1600" dirty="0">
                <a:ea typeface="+mn-lt"/>
                <a:cs typeface="+mn-lt"/>
              </a:rPr>
              <a:t>. </a:t>
            </a:r>
            <a:r>
              <a:rPr lang="de-DE" sz="1600" dirty="0" err="1">
                <a:ea typeface="+mn-lt"/>
                <a:cs typeface="+mn-lt"/>
              </a:rPr>
              <a:t>Désormais</a:t>
            </a:r>
            <a:r>
              <a:rPr lang="de-DE" sz="1600" dirty="0">
                <a:ea typeface="+mn-lt"/>
                <a:cs typeface="+mn-lt"/>
              </a:rPr>
              <a:t>, </a:t>
            </a:r>
            <a:r>
              <a:rPr lang="de-DE" sz="1600" dirty="0" err="1">
                <a:ea typeface="+mn-lt"/>
                <a:cs typeface="+mn-lt"/>
              </a:rPr>
              <a:t>cette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personne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doit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être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enregistrée</a:t>
            </a:r>
            <a:r>
              <a:rPr lang="de-DE" sz="1600" dirty="0">
                <a:ea typeface="+mn-lt"/>
                <a:cs typeface="+mn-lt"/>
              </a:rPr>
              <a:t> au </a:t>
            </a:r>
            <a:r>
              <a:rPr lang="de-DE" sz="1600" dirty="0" err="1">
                <a:ea typeface="+mn-lt"/>
                <a:cs typeface="+mn-lt"/>
              </a:rPr>
              <a:t>préalable</a:t>
            </a:r>
            <a:r>
              <a:rPr lang="de-DE" sz="1600" dirty="0">
                <a:ea typeface="+mn-lt"/>
                <a:cs typeface="+mn-lt"/>
              </a:rPr>
              <a:t> </a:t>
            </a:r>
            <a:r>
              <a:rPr lang="de-DE" sz="1600" dirty="0" err="1">
                <a:ea typeface="+mn-lt"/>
                <a:cs typeface="+mn-lt"/>
              </a:rPr>
              <a:t>dans</a:t>
            </a:r>
            <a:r>
              <a:rPr lang="de-DE" sz="1600" dirty="0">
                <a:ea typeface="+mn-lt"/>
                <a:cs typeface="+mn-lt"/>
              </a:rPr>
              <a:t> la </a:t>
            </a:r>
            <a:r>
              <a:rPr lang="de-DE" sz="1600" dirty="0" err="1">
                <a:ea typeface="+mn-lt"/>
                <a:cs typeface="+mn-lt"/>
              </a:rPr>
              <a:t>base</a:t>
            </a:r>
            <a:r>
              <a:rPr lang="de-DE" sz="1600" dirty="0">
                <a:ea typeface="+mn-lt"/>
                <a:cs typeface="+mn-lt"/>
              </a:rPr>
              <a:t> de </a:t>
            </a:r>
            <a:r>
              <a:rPr lang="de-DE" sz="1600" dirty="0" err="1">
                <a:ea typeface="+mn-lt"/>
                <a:cs typeface="+mn-lt"/>
              </a:rPr>
              <a:t>données</a:t>
            </a:r>
            <a:r>
              <a:rPr lang="de-DE" sz="1600" dirty="0">
                <a:ea typeface="+mn-lt"/>
                <a:cs typeface="+mn-lt"/>
              </a:rPr>
              <a:t> J+S</a:t>
            </a:r>
            <a:endParaRPr lang="de-DE" sz="1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21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A3B82-A9FC-CA9B-F7D4-3D81F0D0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 dirty="0">
                <a:cs typeface="Arial"/>
              </a:rPr>
              <a:t>Adaptation J+S </a:t>
            </a:r>
            <a:r>
              <a:rPr lang="de-DE" sz="3100">
                <a:cs typeface="Arial"/>
              </a:rPr>
              <a:t>depuis </a:t>
            </a:r>
            <a:r>
              <a:rPr lang="de-DE" sz="3100" dirty="0">
                <a:cs typeface="Arial"/>
              </a:rPr>
              <a:t>01.12.2022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7DD04-F2E0-B7AD-A963-BE2C44499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876029"/>
            <a:ext cx="5256000" cy="4110771"/>
          </a:xfrm>
        </p:spPr>
        <p:txBody>
          <a:bodyPr vert="horz" lIns="0" tIns="0" rIns="0" bIns="0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b="1" dirty="0" err="1"/>
              <a:t>Nouveauté</a:t>
            </a:r>
            <a:r>
              <a:rPr lang="de-DE" sz="1500" b="1" dirty="0"/>
              <a:t> </a:t>
            </a:r>
            <a:r>
              <a:rPr lang="de-DE" sz="1500" b="1" dirty="0" err="1"/>
              <a:t>sur</a:t>
            </a:r>
            <a:r>
              <a:rPr lang="de-DE" sz="1500" b="1" dirty="0"/>
              <a:t> </a:t>
            </a:r>
            <a:r>
              <a:rPr lang="de-DE" sz="1500" b="1" dirty="0" err="1"/>
              <a:t>les</a:t>
            </a:r>
            <a:r>
              <a:rPr lang="de-DE" sz="1500" b="1" dirty="0"/>
              <a:t> </a:t>
            </a:r>
            <a:r>
              <a:rPr lang="de-DE" sz="1500" b="1" dirty="0" err="1"/>
              <a:t>subventions</a:t>
            </a:r>
            <a:r>
              <a:rPr lang="de-DE" sz="1500" b="1" dirty="0"/>
              <a:t> relevant de la </a:t>
            </a:r>
            <a:r>
              <a:rPr lang="de-DE" sz="1500" b="1" dirty="0" err="1"/>
              <a:t>taille</a:t>
            </a:r>
            <a:r>
              <a:rPr lang="de-DE" sz="1500" b="1" dirty="0"/>
              <a:t> des </a:t>
            </a:r>
            <a:r>
              <a:rPr lang="de-DE" sz="1500" b="1" dirty="0" err="1"/>
              <a:t>groupes</a:t>
            </a:r>
            <a:br>
              <a:rPr lang="de-DE" sz="1500" b="1" dirty="0">
                <a:cs typeface="Arial"/>
              </a:rPr>
            </a:br>
            <a:r>
              <a:rPr lang="de-DE" sz="1500" dirty="0">
                <a:ea typeface="+mn-lt"/>
                <a:cs typeface="+mn-lt"/>
              </a:rPr>
              <a:t>La </a:t>
            </a:r>
            <a:r>
              <a:rPr lang="de-DE" sz="1500" dirty="0" err="1">
                <a:ea typeface="+mn-lt"/>
                <a:cs typeface="+mn-lt"/>
              </a:rPr>
              <a:t>taille</a:t>
            </a:r>
            <a:r>
              <a:rPr lang="de-DE" sz="1500" dirty="0">
                <a:ea typeface="+mn-lt"/>
                <a:cs typeface="+mn-lt"/>
              </a:rPr>
              <a:t> du </a:t>
            </a:r>
            <a:r>
              <a:rPr lang="de-DE" sz="1500" dirty="0" err="1">
                <a:ea typeface="+mn-lt"/>
                <a:cs typeface="+mn-lt"/>
              </a:rPr>
              <a:t>groupe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déterminant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pour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les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subventions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est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désormais</a:t>
            </a:r>
            <a:r>
              <a:rPr lang="de-DE" sz="1500" dirty="0">
                <a:ea typeface="+mn-lt"/>
                <a:cs typeface="+mn-lt"/>
              </a:rPr>
              <a:t> de 24 </a:t>
            </a:r>
            <a:r>
              <a:rPr lang="de-DE" sz="1500" dirty="0" err="1">
                <a:ea typeface="+mn-lt"/>
                <a:cs typeface="+mn-lt"/>
              </a:rPr>
              <a:t>enfants</a:t>
            </a:r>
            <a:r>
              <a:rPr lang="de-DE" sz="1500" dirty="0">
                <a:ea typeface="+mn-lt"/>
                <a:cs typeface="+mn-lt"/>
              </a:rPr>
              <a:t>/</a:t>
            </a:r>
            <a:r>
              <a:rPr lang="de-DE" sz="1500" dirty="0" err="1">
                <a:ea typeface="+mn-lt"/>
                <a:cs typeface="+mn-lt"/>
              </a:rPr>
              <a:t>jeunes</a:t>
            </a:r>
            <a:r>
              <a:rPr lang="de-DE" sz="1500" dirty="0">
                <a:ea typeface="+mn-lt"/>
                <a:cs typeface="+mn-lt"/>
              </a:rPr>
              <a:t>, </a:t>
            </a:r>
            <a:r>
              <a:rPr lang="de-DE" sz="1500" dirty="0" err="1">
                <a:ea typeface="+mn-lt"/>
                <a:cs typeface="+mn-lt"/>
              </a:rPr>
              <a:t>un·e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moniteur·ice</a:t>
            </a:r>
            <a:r>
              <a:rPr lang="de-DE" sz="1500" dirty="0">
                <a:ea typeface="+mn-lt"/>
                <a:cs typeface="+mn-lt"/>
              </a:rPr>
              <a:t> J+S </a:t>
            </a:r>
            <a:r>
              <a:rPr lang="de-DE" sz="1500" dirty="0" err="1">
                <a:ea typeface="+mn-lt"/>
                <a:cs typeface="+mn-lt"/>
              </a:rPr>
              <a:t>supplémentaire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est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nécessaire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pour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chaque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tranche</a:t>
            </a:r>
            <a:r>
              <a:rPr lang="de-DE" sz="1500" dirty="0">
                <a:ea typeface="+mn-lt"/>
                <a:cs typeface="+mn-lt"/>
              </a:rPr>
              <a:t> de 12 </a:t>
            </a:r>
            <a:r>
              <a:rPr lang="de-DE" sz="1500" dirty="0" err="1">
                <a:ea typeface="+mn-lt"/>
                <a:cs typeface="+mn-lt"/>
              </a:rPr>
              <a:t>participant·e·s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supplémentaires</a:t>
            </a:r>
            <a:endParaRPr lang="de-DE" sz="1500" dirty="0">
              <a:ea typeface="+mn-lt"/>
              <a:cs typeface="+mn-lt"/>
            </a:endParaRPr>
          </a:p>
          <a:p>
            <a:pPr marL="273050" lvl="1" indent="0">
              <a:buNone/>
            </a:pPr>
            <a:r>
              <a:rPr lang="de-DE" sz="1500" dirty="0">
                <a:ea typeface="+mn-lt"/>
                <a:cs typeface="+mn-lt"/>
              </a:rPr>
              <a:t>= 24 + 12 + 12 + 12...</a:t>
            </a:r>
            <a:endParaRPr lang="de-DE" dirty="0">
              <a:cs typeface="Arial"/>
            </a:endParaRPr>
          </a:p>
          <a:p>
            <a:endParaRPr lang="de-DE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500" b="1" dirty="0" err="1">
                <a:ea typeface="+mn-lt"/>
                <a:cs typeface="+mn-lt"/>
              </a:rPr>
              <a:t>Dépassement</a:t>
            </a:r>
            <a:r>
              <a:rPr lang="de-DE" sz="1500" b="1" dirty="0">
                <a:ea typeface="+mn-lt"/>
                <a:cs typeface="+mn-lt"/>
              </a:rPr>
              <a:t> de la </a:t>
            </a:r>
            <a:r>
              <a:rPr lang="de-DE" sz="1500" b="1" dirty="0" err="1">
                <a:ea typeface="+mn-lt"/>
                <a:cs typeface="+mn-lt"/>
              </a:rPr>
              <a:t>taille</a:t>
            </a:r>
            <a:r>
              <a:rPr lang="de-DE" sz="1500" b="1" dirty="0">
                <a:ea typeface="+mn-lt"/>
                <a:cs typeface="+mn-lt"/>
              </a:rPr>
              <a:t> du </a:t>
            </a:r>
            <a:r>
              <a:rPr lang="de-DE" sz="1500" b="1" dirty="0" err="1">
                <a:ea typeface="+mn-lt"/>
                <a:cs typeface="+mn-lt"/>
              </a:rPr>
              <a:t>groupe</a:t>
            </a:r>
            <a:br>
              <a:rPr lang="de-DE" sz="1500" b="1" dirty="0">
                <a:ea typeface="+mn-lt"/>
                <a:cs typeface="+mn-lt"/>
              </a:rPr>
            </a:br>
            <a:r>
              <a:rPr lang="de-DE" sz="1500" dirty="0" err="1">
                <a:ea typeface="+mn-lt"/>
                <a:cs typeface="+mn-lt"/>
              </a:rPr>
              <a:t>Jusqu'à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présent</a:t>
            </a:r>
            <a:r>
              <a:rPr lang="de-DE" sz="1500" dirty="0">
                <a:ea typeface="+mn-lt"/>
                <a:cs typeface="+mn-lt"/>
              </a:rPr>
              <a:t>, </a:t>
            </a:r>
            <a:r>
              <a:rPr lang="de-DE" sz="1500" dirty="0" err="1">
                <a:ea typeface="+mn-lt"/>
                <a:cs typeface="+mn-lt"/>
              </a:rPr>
              <a:t>aucune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subvention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n'était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versée</a:t>
            </a:r>
            <a:r>
              <a:rPr lang="de-DE" sz="1500" dirty="0">
                <a:ea typeface="+mn-lt"/>
                <a:cs typeface="+mn-lt"/>
              </a:rPr>
              <a:t> en </a:t>
            </a:r>
            <a:r>
              <a:rPr lang="de-DE" sz="1500" dirty="0" err="1">
                <a:ea typeface="+mn-lt"/>
                <a:cs typeface="+mn-lt"/>
              </a:rPr>
              <a:t>cas</a:t>
            </a:r>
            <a:r>
              <a:rPr lang="de-DE" sz="1500" dirty="0">
                <a:ea typeface="+mn-lt"/>
                <a:cs typeface="+mn-lt"/>
              </a:rPr>
              <a:t> de </a:t>
            </a:r>
            <a:r>
              <a:rPr lang="de-DE" sz="1500" dirty="0" err="1">
                <a:ea typeface="+mn-lt"/>
                <a:cs typeface="+mn-lt"/>
              </a:rPr>
              <a:t>dépassement</a:t>
            </a:r>
            <a:r>
              <a:rPr lang="de-DE" sz="1500" dirty="0">
                <a:ea typeface="+mn-lt"/>
                <a:cs typeface="+mn-lt"/>
              </a:rPr>
              <a:t> de la </a:t>
            </a:r>
            <a:r>
              <a:rPr lang="de-DE" sz="1500" dirty="0" err="1">
                <a:ea typeface="+mn-lt"/>
                <a:cs typeface="+mn-lt"/>
              </a:rPr>
              <a:t>taille</a:t>
            </a:r>
            <a:r>
              <a:rPr lang="de-DE" sz="1500" dirty="0">
                <a:ea typeface="+mn-lt"/>
                <a:cs typeface="+mn-lt"/>
              </a:rPr>
              <a:t> du </a:t>
            </a:r>
            <a:r>
              <a:rPr lang="de-DE" sz="1500" dirty="0" err="1">
                <a:ea typeface="+mn-lt"/>
                <a:cs typeface="+mn-lt"/>
              </a:rPr>
              <a:t>groupe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donnant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droit</a:t>
            </a:r>
            <a:r>
              <a:rPr lang="de-DE" sz="1500" dirty="0">
                <a:ea typeface="+mn-lt"/>
                <a:cs typeface="+mn-lt"/>
              </a:rPr>
              <a:t> à des </a:t>
            </a:r>
            <a:r>
              <a:rPr lang="de-DE" sz="1500" dirty="0" err="1">
                <a:ea typeface="+mn-lt"/>
                <a:cs typeface="+mn-lt"/>
              </a:rPr>
              <a:t>subventions</a:t>
            </a:r>
            <a:r>
              <a:rPr lang="de-DE" sz="1500" dirty="0">
                <a:ea typeface="+mn-lt"/>
                <a:cs typeface="+mn-lt"/>
              </a:rPr>
              <a:t>. </a:t>
            </a:r>
            <a:r>
              <a:rPr lang="de-DE" sz="1500" dirty="0" err="1">
                <a:ea typeface="+mn-lt"/>
                <a:cs typeface="+mn-lt"/>
              </a:rPr>
              <a:t>Désormais</a:t>
            </a:r>
            <a:r>
              <a:rPr lang="de-DE" sz="1500" dirty="0">
                <a:ea typeface="+mn-lt"/>
                <a:cs typeface="+mn-lt"/>
              </a:rPr>
              <a:t>, </a:t>
            </a:r>
            <a:r>
              <a:rPr lang="de-DE" sz="1500" dirty="0" err="1">
                <a:ea typeface="+mn-lt"/>
                <a:cs typeface="+mn-lt"/>
              </a:rPr>
              <a:t>les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subventions</a:t>
            </a:r>
            <a:r>
              <a:rPr lang="de-DE" sz="1500" dirty="0">
                <a:ea typeface="+mn-lt"/>
                <a:cs typeface="+mn-lt"/>
              </a:rPr>
              <a:t> J+S </a:t>
            </a:r>
            <a:r>
              <a:rPr lang="de-DE" sz="1500" dirty="0" err="1">
                <a:ea typeface="+mn-lt"/>
                <a:cs typeface="+mn-lt"/>
              </a:rPr>
              <a:t>seront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tout</a:t>
            </a:r>
            <a:r>
              <a:rPr lang="de-DE" sz="1500" dirty="0">
                <a:ea typeface="+mn-lt"/>
                <a:cs typeface="+mn-lt"/>
              </a:rPr>
              <a:t> de </a:t>
            </a:r>
            <a:r>
              <a:rPr lang="de-DE" sz="1500" dirty="0" err="1">
                <a:ea typeface="+mn-lt"/>
                <a:cs typeface="+mn-lt"/>
              </a:rPr>
              <a:t>même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versées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pour</a:t>
            </a:r>
            <a:r>
              <a:rPr lang="de-DE" sz="1500" dirty="0">
                <a:ea typeface="+mn-lt"/>
                <a:cs typeface="+mn-lt"/>
              </a:rPr>
              <a:t> le </a:t>
            </a:r>
            <a:r>
              <a:rPr lang="de-DE" sz="1500" dirty="0" err="1">
                <a:ea typeface="+mn-lt"/>
                <a:cs typeface="+mn-lt"/>
              </a:rPr>
              <a:t>nombre</a:t>
            </a:r>
            <a:r>
              <a:rPr lang="de-DE" sz="1500" dirty="0">
                <a:ea typeface="+mn-lt"/>
                <a:cs typeface="+mn-lt"/>
              </a:rPr>
              <a:t> maximal de </a:t>
            </a:r>
            <a:r>
              <a:rPr lang="de-DE" sz="1500" dirty="0" err="1">
                <a:ea typeface="+mn-lt"/>
                <a:cs typeface="+mn-lt"/>
              </a:rPr>
              <a:t>participant·e·s</a:t>
            </a:r>
            <a:r>
              <a:rPr lang="de-DE" sz="1500" dirty="0">
                <a:ea typeface="+mn-lt"/>
                <a:cs typeface="+mn-lt"/>
              </a:rPr>
              <a:t> </a:t>
            </a:r>
            <a:r>
              <a:rPr lang="de-DE" sz="1500" dirty="0" err="1">
                <a:ea typeface="+mn-lt"/>
                <a:cs typeface="+mn-lt"/>
              </a:rPr>
              <a:t>autorisé</a:t>
            </a:r>
            <a:r>
              <a:rPr lang="de-DE" sz="1500" dirty="0">
                <a:ea typeface="+mn-lt"/>
                <a:cs typeface="+mn-lt"/>
              </a:rPr>
              <a:t> </a:t>
            </a:r>
            <a:r>
              <a:rPr lang="de-DE" sz="1500" dirty="0" err="1">
                <a:ea typeface="+mn-lt"/>
                <a:cs typeface="+mn-lt"/>
              </a:rPr>
              <a:t>selon</a:t>
            </a:r>
            <a:r>
              <a:rPr lang="de-DE" sz="1500" dirty="0">
                <a:ea typeface="+mn-lt"/>
                <a:cs typeface="+mn-lt"/>
              </a:rPr>
              <a:t> la </a:t>
            </a:r>
            <a:r>
              <a:rPr lang="de-DE" sz="1500" dirty="0" err="1">
                <a:ea typeface="+mn-lt"/>
                <a:cs typeface="+mn-lt"/>
              </a:rPr>
              <a:t>limite</a:t>
            </a:r>
            <a:r>
              <a:rPr lang="de-DE" sz="1500" dirty="0">
                <a:ea typeface="+mn-lt"/>
                <a:cs typeface="+mn-lt"/>
              </a:rPr>
              <a:t> de la </a:t>
            </a:r>
            <a:r>
              <a:rPr lang="de-DE" sz="1500" dirty="0" err="1">
                <a:ea typeface="+mn-lt"/>
                <a:cs typeface="+mn-lt"/>
              </a:rPr>
              <a:t>taille</a:t>
            </a:r>
            <a:r>
              <a:rPr lang="de-DE" sz="1500" dirty="0">
                <a:ea typeface="+mn-lt"/>
                <a:cs typeface="+mn-lt"/>
              </a:rPr>
              <a:t> du </a:t>
            </a:r>
            <a:r>
              <a:rPr lang="de-DE" sz="1500" dirty="0" err="1">
                <a:ea typeface="+mn-lt"/>
                <a:cs typeface="+mn-lt"/>
              </a:rPr>
              <a:t>groupe</a:t>
            </a:r>
            <a:endParaRPr lang="de-DE" sz="1500" b="1" dirty="0" err="1">
              <a:cs typeface="Arial"/>
            </a:endParaRPr>
          </a:p>
          <a:p>
            <a:pPr marL="273050" lvl="1" indent="0">
              <a:buNone/>
            </a:pPr>
            <a:r>
              <a:rPr lang="de-DE" sz="1500" dirty="0">
                <a:ea typeface="+mn-lt"/>
                <a:cs typeface="+mn-lt"/>
              </a:rPr>
              <a:t>Il </a:t>
            </a:r>
            <a:r>
              <a:rPr lang="de-DE" sz="1500" dirty="0" err="1">
                <a:ea typeface="+mn-lt"/>
                <a:cs typeface="+mn-lt"/>
              </a:rPr>
              <a:t>incombe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au·à</a:t>
            </a:r>
            <a:r>
              <a:rPr lang="de-DE" sz="1500" dirty="0">
                <a:ea typeface="+mn-lt"/>
                <a:cs typeface="+mn-lt"/>
              </a:rPr>
              <a:t> la </a:t>
            </a:r>
            <a:r>
              <a:rPr lang="de-DE" sz="1500" dirty="0" err="1">
                <a:ea typeface="+mn-lt"/>
                <a:cs typeface="+mn-lt"/>
              </a:rPr>
              <a:t>moniteur·ice</a:t>
            </a:r>
            <a:r>
              <a:rPr lang="de-DE" sz="1500" dirty="0">
                <a:ea typeface="+mn-lt"/>
                <a:cs typeface="+mn-lt"/>
              </a:rPr>
              <a:t> responsable </a:t>
            </a:r>
            <a:r>
              <a:rPr lang="de-DE" sz="1500" dirty="0" err="1">
                <a:ea typeface="+mn-lt"/>
                <a:cs typeface="+mn-lt"/>
              </a:rPr>
              <a:t>principal·e</a:t>
            </a:r>
            <a:r>
              <a:rPr lang="de-DE" sz="1500" dirty="0">
                <a:ea typeface="+mn-lt"/>
                <a:cs typeface="+mn-lt"/>
              </a:rPr>
              <a:t> de fixer la </a:t>
            </a:r>
            <a:r>
              <a:rPr lang="de-DE" sz="1500" dirty="0" err="1">
                <a:ea typeface="+mn-lt"/>
                <a:cs typeface="+mn-lt"/>
              </a:rPr>
              <a:t>taille</a:t>
            </a:r>
            <a:r>
              <a:rPr lang="de-DE" sz="1500" dirty="0">
                <a:ea typeface="+mn-lt"/>
                <a:cs typeface="+mn-lt"/>
              </a:rPr>
              <a:t> du </a:t>
            </a:r>
            <a:r>
              <a:rPr lang="de-DE" sz="1500" dirty="0" err="1">
                <a:ea typeface="+mn-lt"/>
                <a:cs typeface="+mn-lt"/>
              </a:rPr>
              <a:t>groupe</a:t>
            </a:r>
            <a:r>
              <a:rPr lang="de-DE" sz="1500" dirty="0">
                <a:ea typeface="+mn-lt"/>
                <a:cs typeface="+mn-lt"/>
              </a:rPr>
              <a:t> en </a:t>
            </a:r>
            <a:r>
              <a:rPr lang="de-DE" sz="1500" dirty="0" err="1">
                <a:ea typeface="+mn-lt"/>
                <a:cs typeface="+mn-lt"/>
              </a:rPr>
              <a:t>fonction</a:t>
            </a:r>
            <a:r>
              <a:rPr lang="de-DE" sz="1500" dirty="0">
                <a:ea typeface="+mn-lt"/>
                <a:cs typeface="+mn-lt"/>
              </a:rPr>
              <a:t> de </a:t>
            </a:r>
            <a:r>
              <a:rPr lang="de-DE" sz="1500" dirty="0" err="1">
                <a:ea typeface="+mn-lt"/>
                <a:cs typeface="+mn-lt"/>
              </a:rPr>
              <a:t>l'activité</a:t>
            </a:r>
            <a:r>
              <a:rPr lang="de-DE" sz="1500" dirty="0">
                <a:ea typeface="+mn-lt"/>
                <a:cs typeface="+mn-lt"/>
              </a:rPr>
              <a:t> </a:t>
            </a:r>
            <a:r>
              <a:rPr lang="de-DE" sz="1500" dirty="0" err="1">
                <a:ea typeface="+mn-lt"/>
                <a:cs typeface="+mn-lt"/>
              </a:rPr>
              <a:t>prévue</a:t>
            </a:r>
            <a:r>
              <a:rPr lang="de-DE" sz="1500" dirty="0">
                <a:ea typeface="+mn-lt"/>
                <a:cs typeface="+mn-lt"/>
              </a:rPr>
              <a:t>.</a:t>
            </a:r>
            <a:endParaRPr lang="de-DE" sz="15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3CD09-690D-30FB-1D42-EB29D469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61927C5-2EFE-54A6-D277-0213DE5106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3430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F685118-CE3A-1815-61CB-C626AB20C1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9ABDB-2294-2916-2250-659555BA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241160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dirty="0"/>
              <a:t>MERCI BEAUCOUP !</a:t>
            </a:r>
            <a:endParaRPr lang="de-CH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032069"/>
          </a:xfrm>
        </p:spPr>
        <p:txBody>
          <a:bodyPr/>
          <a:lstStyle/>
          <a:p>
            <a:r>
              <a:rPr lang="de-CH" noProof="0" dirty="0"/>
              <a:t>Collections </a:t>
            </a:r>
            <a:r>
              <a:rPr lang="de-CH" noProof="0" dirty="0" err="1"/>
              <a:t>numériques</a:t>
            </a:r>
            <a:br>
              <a:rPr lang="de-CH" dirty="0"/>
            </a:br>
            <a:r>
              <a:rPr lang="de-CH" noProof="0" dirty="0"/>
              <a:t>du </a:t>
            </a:r>
            <a:r>
              <a:rPr lang="de-CH" noProof="0" dirty="0" err="1"/>
              <a:t>msds</a:t>
            </a:r>
            <a:endParaRPr lang="de-CH" noProof="0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4037442-F5D6-BF48-91E3-6BA9491CDD7D}"/>
              </a:ext>
            </a:extLst>
          </p:cNvPr>
          <p:cNvSpPr/>
          <p:nvPr/>
        </p:nvSpPr>
        <p:spPr>
          <a:xfrm>
            <a:off x="6084814" y="1772815"/>
            <a:ext cx="4834975" cy="1693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Le „</a:t>
            </a:r>
            <a:r>
              <a:rPr lang="de-DE" sz="1400" noProof="0" dirty="0" err="1"/>
              <a:t>petite</a:t>
            </a:r>
            <a:r>
              <a:rPr lang="de-DE" sz="1400" noProof="0" dirty="0"/>
              <a:t> </a:t>
            </a:r>
            <a:r>
              <a:rPr lang="de-DE" sz="1400" noProof="0" dirty="0" err="1"/>
              <a:t>cudesch</a:t>
            </a:r>
            <a:r>
              <a:rPr lang="de-DE" sz="1400" noProof="0" dirty="0"/>
              <a:t>“ – la </a:t>
            </a:r>
            <a:r>
              <a:rPr lang="de-DE" sz="1400" noProof="0" dirty="0" err="1"/>
              <a:t>boîte</a:t>
            </a:r>
            <a:r>
              <a:rPr lang="de-DE" sz="1400" noProof="0" dirty="0"/>
              <a:t> à </a:t>
            </a:r>
            <a:r>
              <a:rPr lang="de-DE" sz="1400" noProof="0" dirty="0" err="1"/>
              <a:t>outils</a:t>
            </a:r>
            <a:r>
              <a:rPr lang="de-DE" sz="1400" noProof="0" dirty="0"/>
              <a:t> </a:t>
            </a:r>
            <a:r>
              <a:rPr lang="de-DE" sz="1400" noProof="0" dirty="0" err="1"/>
              <a:t>numérique</a:t>
            </a:r>
            <a:r>
              <a:rPr lang="de-DE" sz="1400" noProof="0" dirty="0"/>
              <a:t> du </a:t>
            </a:r>
            <a:r>
              <a:rPr lang="de-DE" sz="1400" noProof="0" dirty="0" err="1"/>
              <a:t>scoutisme</a:t>
            </a:r>
            <a:r>
              <a:rPr lang="de-DE" sz="1400" noProof="0" dirty="0"/>
              <a:t> </a:t>
            </a:r>
            <a:r>
              <a:rPr lang="de-DE" sz="1400" noProof="0" dirty="0" err="1"/>
              <a:t>avec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points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plus </a:t>
            </a:r>
            <a:r>
              <a:rPr lang="de-DE" sz="1400" noProof="0" dirty="0" err="1"/>
              <a:t>importants</a:t>
            </a:r>
            <a:r>
              <a:rPr lang="de-DE" sz="1400" noProof="0" dirty="0"/>
              <a:t> du </a:t>
            </a:r>
            <a:r>
              <a:rPr lang="de-DE" sz="1400" noProof="0" dirty="0" err="1"/>
              <a:t>cudesch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noProof="0" dirty="0" err="1">
                <a:sym typeface="Wingdings" panose="05000000000000000000" pitchFamily="2" charset="2"/>
                <a:hlinkClick r:id="rId3"/>
              </a:rPr>
              <a:t>vers</a:t>
            </a:r>
            <a:r>
              <a:rPr lang="de-DE" sz="1400" b="1" noProof="0" dirty="0">
                <a:sym typeface="Wingdings" panose="05000000000000000000" pitchFamily="2" charset="2"/>
                <a:hlinkClick r:id="rId3"/>
              </a:rPr>
              <a:t> le </a:t>
            </a:r>
            <a:r>
              <a:rPr lang="de-DE" sz="1400" b="1" noProof="0" dirty="0" err="1">
                <a:sym typeface="Wingdings" panose="05000000000000000000" pitchFamily="2" charset="2"/>
                <a:hlinkClick r:id="rId3"/>
              </a:rPr>
              <a:t>cudeschin</a:t>
            </a:r>
            <a:endParaRPr lang="de-DE" sz="1400" b="1" noProof="0" dirty="0">
              <a:sym typeface="Wingdings" panose="05000000000000000000" pitchFamily="2" charset="2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15BFC26-B7FD-2181-6481-B341A033C6BB}"/>
              </a:ext>
            </a:extLst>
          </p:cNvPr>
          <p:cNvSpPr/>
          <p:nvPr/>
        </p:nvSpPr>
        <p:spPr>
          <a:xfrm>
            <a:off x="1060455" y="1772816"/>
            <a:ext cx="4880344" cy="16931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Le </a:t>
            </a:r>
            <a:r>
              <a:rPr lang="de-DE" sz="1400" noProof="0" dirty="0" err="1"/>
              <a:t>cudesch</a:t>
            </a:r>
            <a:r>
              <a:rPr lang="de-DE" sz="1400" noProof="0" dirty="0"/>
              <a:t> </a:t>
            </a:r>
            <a:r>
              <a:rPr lang="de-DE" sz="1400" noProof="0" dirty="0" err="1"/>
              <a:t>est</a:t>
            </a:r>
            <a:r>
              <a:rPr lang="de-DE" sz="1400" noProof="0" dirty="0"/>
              <a:t> le </a:t>
            </a:r>
            <a:r>
              <a:rPr lang="de-DE" sz="1400" noProof="0" dirty="0" err="1"/>
              <a:t>manuel</a:t>
            </a:r>
            <a:r>
              <a:rPr lang="de-DE" sz="1400" noProof="0" dirty="0"/>
              <a:t> </a:t>
            </a:r>
            <a:r>
              <a:rPr lang="de-DE" sz="1400" noProof="0" dirty="0" err="1"/>
              <a:t>central</a:t>
            </a:r>
            <a:r>
              <a:rPr lang="de-DE" sz="1400" noProof="0" dirty="0"/>
              <a:t> </a:t>
            </a:r>
            <a:r>
              <a:rPr lang="de-DE" sz="1400" noProof="0" dirty="0" err="1"/>
              <a:t>pour</a:t>
            </a:r>
            <a:r>
              <a:rPr lang="de-DE" sz="1400" noProof="0" dirty="0"/>
              <a:t> ton </a:t>
            </a:r>
            <a:r>
              <a:rPr lang="de-DE" sz="1400" noProof="0" dirty="0" err="1"/>
              <a:t>activité</a:t>
            </a:r>
            <a:r>
              <a:rPr lang="de-DE" sz="1400" noProof="0" dirty="0"/>
              <a:t> de responsable </a:t>
            </a:r>
            <a:r>
              <a:rPr lang="de-DE" sz="1400" noProof="0" dirty="0" err="1"/>
              <a:t>dans</a:t>
            </a:r>
            <a:r>
              <a:rPr lang="de-DE" sz="1400" noProof="0" dirty="0"/>
              <a:t> le </a:t>
            </a:r>
            <a:r>
              <a:rPr lang="de-DE" sz="1400" noProof="0" dirty="0" err="1"/>
              <a:t>scoutisme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 err="1">
                <a:hlinkClick r:id="rId4"/>
              </a:rPr>
              <a:t>vers</a:t>
            </a:r>
            <a:r>
              <a:rPr lang="de-DE" sz="1400" b="1" dirty="0">
                <a:hlinkClick r:id="rId4"/>
              </a:rPr>
              <a:t> le </a:t>
            </a:r>
            <a:r>
              <a:rPr lang="de-DE" sz="1400" b="1" dirty="0" err="1">
                <a:hlinkClick r:id="rId4"/>
              </a:rPr>
              <a:t>cudesch</a:t>
            </a:r>
            <a:r>
              <a:rPr lang="de-DE" sz="1400" b="1" dirty="0">
                <a:hlinkClick r:id="rId4"/>
              </a:rPr>
              <a:t> </a:t>
            </a:r>
            <a:r>
              <a:rPr lang="de-DE" sz="1400" b="1" dirty="0" err="1">
                <a:hlinkClick r:id="rId4"/>
              </a:rPr>
              <a:t>numérique</a:t>
            </a:r>
            <a:endParaRPr lang="de-DE" sz="14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DBFEC8D-FCF5-4943-F8CD-9CDF891FC7F7}"/>
              </a:ext>
            </a:extLst>
          </p:cNvPr>
          <p:cNvSpPr/>
          <p:nvPr/>
        </p:nvSpPr>
        <p:spPr>
          <a:xfrm>
            <a:off x="1055440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noProof="0" dirty="0"/>
              <a:t>Le manuel (MEX) est distribué aux expert·e·s lors du cours top.</a:t>
            </a:r>
            <a:r>
              <a:rPr lang="de-DE" sz="1400" noProof="0" dirty="0"/>
              <a:t> Tu </a:t>
            </a:r>
            <a:r>
              <a:rPr lang="de-DE" sz="1400" noProof="0" dirty="0" err="1"/>
              <a:t>trouveras</a:t>
            </a:r>
            <a:r>
              <a:rPr lang="de-DE" sz="1400" noProof="0" dirty="0"/>
              <a:t> </a:t>
            </a:r>
            <a:r>
              <a:rPr lang="de-DE" sz="1400" noProof="0" dirty="0" err="1"/>
              <a:t>sous</a:t>
            </a:r>
            <a:r>
              <a:rPr lang="de-DE" sz="1400" noProof="0" dirty="0"/>
              <a:t> forme </a:t>
            </a:r>
            <a:r>
              <a:rPr lang="de-DE" sz="1400" noProof="0" dirty="0" err="1"/>
              <a:t>numérique</a:t>
            </a:r>
            <a:r>
              <a:rPr lang="de-DE" sz="1400" noProof="0" dirty="0"/>
              <a:t> la </a:t>
            </a:r>
            <a:r>
              <a:rPr lang="de-DE" sz="1400" noProof="0" dirty="0" err="1"/>
              <a:t>version</a:t>
            </a:r>
            <a:r>
              <a:rPr lang="de-DE" sz="1400" noProof="0" dirty="0"/>
              <a:t> </a:t>
            </a:r>
            <a:r>
              <a:rPr lang="de-DE" sz="1400" noProof="0" dirty="0" err="1"/>
              <a:t>actuelle</a:t>
            </a:r>
            <a:r>
              <a:rPr lang="de-DE" sz="1400" noProof="0" dirty="0"/>
              <a:t> de </a:t>
            </a:r>
            <a:r>
              <a:rPr lang="de-DE" sz="1400" noProof="0" dirty="0" err="1"/>
              <a:t>tous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documents</a:t>
            </a:r>
            <a:r>
              <a:rPr lang="de-DE" sz="1400" noProof="0" dirty="0"/>
              <a:t> du </a:t>
            </a:r>
            <a:r>
              <a:rPr lang="de-DE" sz="1400" noProof="0" dirty="0" err="1"/>
              <a:t>niveau</a:t>
            </a:r>
            <a:r>
              <a:rPr lang="de-DE" sz="1400" noProof="0" dirty="0"/>
              <a:t> </a:t>
            </a:r>
            <a:r>
              <a:rPr lang="de-DE" sz="1400" noProof="0" dirty="0" err="1"/>
              <a:t>fédéral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 err="1">
                <a:hlinkClick r:id="rId5"/>
              </a:rPr>
              <a:t>vers</a:t>
            </a:r>
            <a:r>
              <a:rPr lang="de-DE" sz="1400" b="1" dirty="0">
                <a:hlinkClick r:id="rId5"/>
              </a:rPr>
              <a:t> le </a:t>
            </a:r>
            <a:r>
              <a:rPr lang="de-DE" sz="1400" b="1" dirty="0">
                <a:hlinkClick r:id="rId5"/>
              </a:rPr>
              <a:t>MEX</a:t>
            </a:r>
            <a:r>
              <a:rPr lang="de-DE" sz="1400" b="1" dirty="0">
                <a:hlinkClick r:id="rId5"/>
              </a:rPr>
              <a:t> </a:t>
            </a:r>
            <a:r>
              <a:rPr lang="de-DE" sz="1400" b="1" dirty="0" err="1">
                <a:hlinkClick r:id="rId5"/>
              </a:rPr>
              <a:t>numérique</a:t>
            </a:r>
            <a:endParaRPr lang="de-DE" sz="1400" b="1" dirty="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8363D425-52A6-8DAA-AE56-E21A6737A04F}"/>
              </a:ext>
            </a:extLst>
          </p:cNvPr>
          <p:cNvSpPr/>
          <p:nvPr/>
        </p:nvSpPr>
        <p:spPr>
          <a:xfrm>
            <a:off x="6062129" y="3541034"/>
            <a:ext cx="4880344" cy="1800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 err="1"/>
              <a:t>Sur</a:t>
            </a:r>
            <a:r>
              <a:rPr lang="de-DE" sz="1400" noProof="0" dirty="0"/>
              <a:t> le </a:t>
            </a:r>
            <a:r>
              <a:rPr lang="de-DE" sz="1400" noProof="0" dirty="0" err="1"/>
              <a:t>portail</a:t>
            </a:r>
            <a:r>
              <a:rPr lang="de-DE" sz="1400" noProof="0" dirty="0"/>
              <a:t> </a:t>
            </a:r>
            <a:r>
              <a:rPr lang="de-DE" sz="1400" noProof="0" dirty="0" err="1"/>
              <a:t>numérique</a:t>
            </a:r>
            <a:r>
              <a:rPr lang="de-DE" sz="1400" noProof="0" dirty="0"/>
              <a:t> des </a:t>
            </a:r>
            <a:r>
              <a:rPr lang="de-DE" sz="1400" noProof="0" dirty="0" err="1"/>
              <a:t>coachs</a:t>
            </a:r>
            <a:r>
              <a:rPr lang="de-DE" sz="1400" noProof="0" dirty="0"/>
              <a:t>,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coachs</a:t>
            </a:r>
            <a:r>
              <a:rPr lang="de-DE" sz="1400" noProof="0" dirty="0"/>
              <a:t> </a:t>
            </a:r>
            <a:r>
              <a:rPr lang="de-DE" sz="1400" noProof="0" dirty="0" err="1"/>
              <a:t>trouvent</a:t>
            </a:r>
            <a:r>
              <a:rPr lang="de-DE" sz="1400" noProof="0" dirty="0"/>
              <a:t> </a:t>
            </a:r>
            <a:r>
              <a:rPr lang="de-DE" sz="1400" noProof="0" dirty="0" err="1"/>
              <a:t>tous</a:t>
            </a:r>
            <a:r>
              <a:rPr lang="de-DE" sz="1400" noProof="0" dirty="0"/>
              <a:t> </a:t>
            </a:r>
            <a:r>
              <a:rPr lang="de-DE" sz="1400" noProof="0" dirty="0" err="1"/>
              <a:t>les</a:t>
            </a:r>
            <a:r>
              <a:rPr lang="de-DE" sz="1400" noProof="0" dirty="0"/>
              <a:t> </a:t>
            </a:r>
            <a:r>
              <a:rPr lang="de-DE" sz="1400" noProof="0" dirty="0" err="1"/>
              <a:t>documents</a:t>
            </a:r>
            <a:r>
              <a:rPr lang="de-DE" sz="1400" noProof="0" dirty="0"/>
              <a:t> </a:t>
            </a:r>
            <a:r>
              <a:rPr lang="de-DE" sz="1400" noProof="0" dirty="0" err="1"/>
              <a:t>actuels</a:t>
            </a:r>
            <a:r>
              <a:rPr lang="de-DE" sz="1400" noProof="0" dirty="0"/>
              <a:t> </a:t>
            </a:r>
            <a:r>
              <a:rPr lang="de-DE" sz="1400" noProof="0" dirty="0" err="1"/>
              <a:t>dont</a:t>
            </a:r>
            <a:r>
              <a:rPr lang="de-DE" sz="1400" noProof="0" dirty="0"/>
              <a:t> </a:t>
            </a:r>
            <a:r>
              <a:rPr lang="de-DE" sz="1400" noProof="0" dirty="0" err="1"/>
              <a:t>ils·elles</a:t>
            </a:r>
            <a:r>
              <a:rPr lang="de-DE" sz="1400" noProof="0" dirty="0"/>
              <a:t> </a:t>
            </a:r>
            <a:r>
              <a:rPr lang="de-DE" sz="1400" noProof="0" dirty="0" err="1"/>
              <a:t>ont</a:t>
            </a:r>
            <a:r>
              <a:rPr lang="de-DE" sz="1400" noProof="0" dirty="0"/>
              <a:t> </a:t>
            </a:r>
            <a:r>
              <a:rPr lang="de-DE" sz="1400" noProof="0" dirty="0" err="1"/>
              <a:t>besoin</a:t>
            </a:r>
            <a:r>
              <a:rPr lang="de-DE" sz="1400" noProof="0" dirty="0"/>
              <a:t> </a:t>
            </a:r>
            <a:r>
              <a:rPr lang="de-DE" sz="1400" noProof="0" dirty="0" err="1"/>
              <a:t>dans</a:t>
            </a:r>
            <a:r>
              <a:rPr lang="de-DE" sz="1400" noProof="0" dirty="0"/>
              <a:t> </a:t>
            </a:r>
            <a:r>
              <a:rPr lang="de-DE" sz="1400" noProof="0" dirty="0" err="1"/>
              <a:t>leur</a:t>
            </a:r>
            <a:r>
              <a:rPr lang="de-DE" sz="1400" noProof="0" dirty="0"/>
              <a:t> </a:t>
            </a:r>
            <a:r>
              <a:rPr lang="de-DE" sz="1400" noProof="0" dirty="0" err="1"/>
              <a:t>carrière</a:t>
            </a:r>
            <a:r>
              <a:rPr lang="de-DE" sz="1400" noProof="0" dirty="0"/>
              <a:t> </a:t>
            </a:r>
            <a:r>
              <a:rPr lang="de-DE" sz="1400" noProof="0" dirty="0" err="1"/>
              <a:t>d‘encadrement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 err="1">
                <a:hlinkClick r:id="rId6"/>
              </a:rPr>
              <a:t>vers</a:t>
            </a:r>
            <a:r>
              <a:rPr lang="de-DE" sz="1400" b="1" dirty="0">
                <a:hlinkClick r:id="rId6"/>
              </a:rPr>
              <a:t> le </a:t>
            </a:r>
            <a:r>
              <a:rPr lang="de-DE" sz="1400" b="1" dirty="0" err="1">
                <a:hlinkClick r:id="rId6"/>
              </a:rPr>
              <a:t>portail</a:t>
            </a:r>
            <a:r>
              <a:rPr lang="de-DE" sz="1400" b="1" dirty="0">
                <a:hlinkClick r:id="rId6"/>
              </a:rPr>
              <a:t> </a:t>
            </a:r>
            <a:r>
              <a:rPr lang="de-DE" sz="1400" b="1" dirty="0" err="1">
                <a:hlinkClick r:id="rId6"/>
              </a:rPr>
              <a:t>coach</a:t>
            </a:r>
            <a:endParaRPr lang="de-DE" sz="14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070C90E-D0B8-F536-95AC-EEA4E22F91CC}"/>
              </a:ext>
            </a:extLst>
          </p:cNvPr>
          <p:cNvSpPr txBox="1"/>
          <p:nvPr/>
        </p:nvSpPr>
        <p:spPr>
          <a:xfrm rot="16200000">
            <a:off x="-437963" y="2480891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/>
                </a:solidFill>
              </a:rPr>
              <a:t>moniteur·trice</a:t>
            </a:r>
            <a:endParaRPr lang="de-CH" b="1" dirty="0">
              <a:solidFill>
                <a:schemeClr val="accent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637F6A-8D7C-C95A-C211-A2FE9C3E8522}"/>
              </a:ext>
            </a:extLst>
          </p:cNvPr>
          <p:cNvSpPr txBox="1"/>
          <p:nvPr/>
        </p:nvSpPr>
        <p:spPr>
          <a:xfrm rot="16200000">
            <a:off x="-437962" y="4355877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5"/>
                </a:solidFill>
              </a:rPr>
              <a:t>expert·e</a:t>
            </a:r>
            <a:endParaRPr lang="de-CH" b="1" dirty="0">
              <a:solidFill>
                <a:schemeClr val="accent5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5714828-77A1-B688-BDC4-5535631EFB76}"/>
              </a:ext>
            </a:extLst>
          </p:cNvPr>
          <p:cNvSpPr txBox="1"/>
          <p:nvPr/>
        </p:nvSpPr>
        <p:spPr>
          <a:xfrm rot="16200000">
            <a:off x="10268324" y="4355876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6"/>
                </a:solidFill>
              </a:rPr>
              <a:t>coach</a:t>
            </a:r>
            <a:endParaRPr lang="de-CH" b="1" dirty="0">
              <a:solidFill>
                <a:schemeClr val="accent6"/>
              </a:solidFill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0BC64EC-78AA-8955-3CFF-A115EBB9EFDC}"/>
              </a:ext>
            </a:extLst>
          </p:cNvPr>
          <p:cNvSpPr/>
          <p:nvPr/>
        </p:nvSpPr>
        <p:spPr>
          <a:xfrm>
            <a:off x="3428351" y="5447718"/>
            <a:ext cx="4880344" cy="13023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noProof="0" dirty="0"/>
              <a:t>ALPHA – Aide-mémoire du·de la RG, </a:t>
            </a:r>
            <a:r>
              <a:rPr lang="de-DE" sz="1400" noProof="0" dirty="0" err="1"/>
              <a:t>plein</a:t>
            </a:r>
            <a:r>
              <a:rPr lang="de-DE" sz="1400" noProof="0" dirty="0"/>
              <a:t> de </a:t>
            </a:r>
            <a:r>
              <a:rPr lang="de-DE" sz="1400" noProof="0" dirty="0" err="1"/>
              <a:t>conseils</a:t>
            </a:r>
            <a:r>
              <a:rPr lang="de-DE" sz="1400" noProof="0" dirty="0"/>
              <a:t> et </a:t>
            </a:r>
            <a:r>
              <a:rPr lang="de-DE" sz="1400" noProof="0" dirty="0" err="1"/>
              <a:t>d‘astuces</a:t>
            </a:r>
            <a:r>
              <a:rPr lang="de-DE" sz="1400" noProof="0" dirty="0"/>
              <a:t> </a:t>
            </a:r>
            <a:r>
              <a:rPr lang="de-DE" sz="1400" noProof="0" dirty="0" err="1"/>
              <a:t>pour</a:t>
            </a:r>
            <a:r>
              <a:rPr lang="de-DE" sz="1400" noProof="0" dirty="0"/>
              <a:t> le quotidien des RG, </a:t>
            </a:r>
            <a:r>
              <a:rPr lang="de-DE" sz="1400" noProof="0" dirty="0" err="1"/>
              <a:t>avec</a:t>
            </a:r>
            <a:r>
              <a:rPr lang="de-DE" sz="1400" noProof="0" dirty="0"/>
              <a:t> de </a:t>
            </a:r>
            <a:r>
              <a:rPr lang="de-DE" sz="1400" noProof="0" dirty="0" err="1"/>
              <a:t>nombreux</a:t>
            </a:r>
            <a:r>
              <a:rPr lang="de-DE" sz="1400" noProof="0" dirty="0"/>
              <a:t> </a:t>
            </a:r>
            <a:r>
              <a:rPr lang="de-DE" sz="1400" noProof="0" dirty="0" err="1"/>
              <a:t>exemples</a:t>
            </a:r>
            <a:r>
              <a:rPr lang="de-DE" sz="1400" noProof="0" dirty="0"/>
              <a:t> de </a:t>
            </a:r>
            <a:r>
              <a:rPr lang="de-DE" sz="1400" noProof="0" dirty="0" err="1"/>
              <a:t>documents</a:t>
            </a:r>
            <a:r>
              <a:rPr lang="de-DE" sz="1400" noProof="0" dirty="0"/>
              <a:t>.</a:t>
            </a:r>
          </a:p>
          <a:p>
            <a:endParaRPr lang="de-DE" sz="1400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400" b="1" dirty="0" err="1">
                <a:hlinkClick r:id="rId7"/>
              </a:rPr>
              <a:t>vers</a:t>
            </a:r>
            <a:r>
              <a:rPr lang="de-DE" sz="1400" b="1" dirty="0">
                <a:hlinkClick r:id="rId7"/>
              </a:rPr>
              <a:t> </a:t>
            </a:r>
            <a:r>
              <a:rPr lang="de-DE" sz="1400" b="1" dirty="0" err="1">
                <a:hlinkClick r:id="rId7"/>
              </a:rPr>
              <a:t>l‘ALPHA</a:t>
            </a:r>
            <a:r>
              <a:rPr lang="de-DE" sz="1400" b="1" dirty="0">
                <a:hlinkClick r:id="rId7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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vers</a:t>
            </a:r>
            <a:r>
              <a:rPr lang="de-DE" sz="1400" b="1" dirty="0">
                <a:sym typeface="Wingdings" panose="05000000000000000000" pitchFamily="2" charset="2"/>
                <a:hlinkClick r:id="rId8"/>
              </a:rPr>
              <a:t>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les</a:t>
            </a:r>
            <a:r>
              <a:rPr lang="de-DE" sz="1400" b="1" dirty="0">
                <a:sym typeface="Wingdings" panose="05000000000000000000" pitchFamily="2" charset="2"/>
                <a:hlinkClick r:id="rId8"/>
              </a:rPr>
              <a:t>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documents</a:t>
            </a:r>
            <a:r>
              <a:rPr lang="de-DE" sz="1400" b="1" dirty="0">
                <a:sym typeface="Wingdings" panose="05000000000000000000" pitchFamily="2" charset="2"/>
                <a:hlinkClick r:id="rId8"/>
              </a:rPr>
              <a:t> </a:t>
            </a:r>
            <a:r>
              <a:rPr lang="de-DE" sz="1400" b="1" dirty="0" err="1">
                <a:sym typeface="Wingdings" panose="05000000000000000000" pitchFamily="2" charset="2"/>
                <a:hlinkClick r:id="rId8"/>
              </a:rPr>
              <a:t>associés</a:t>
            </a:r>
            <a:endParaRPr lang="de-DE" sz="1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63E29F-079E-8D07-8F8B-ED3255AC8336}"/>
              </a:ext>
            </a:extLst>
          </p:cNvPr>
          <p:cNvSpPr txBox="1"/>
          <p:nvPr/>
        </p:nvSpPr>
        <p:spPr>
          <a:xfrm rot="16200000">
            <a:off x="2197480" y="5960384"/>
            <a:ext cx="1906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accent3"/>
                </a:solidFill>
              </a:rPr>
              <a:t>RG</a:t>
            </a:r>
            <a:endParaRPr lang="de-CH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46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7091BF9-A522-76A6-A1EB-E9CE855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L‘éthique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scoutisme</a:t>
            </a:r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85E16F6-42F6-B568-4B9F-724A84A9F3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FAC1EF-1C06-749B-0563-291FE76B9E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pic>
        <p:nvPicPr>
          <p:cNvPr id="7" name="Bildplatzhalter 6" descr="Ein Bild, das Person, Kleidung, Gras, draußen enthält.&#10;&#10;Automatisch generierte Beschreibung">
            <a:extLst>
              <a:ext uri="{FF2B5EF4-FFF2-40B4-BE49-F238E27FC236}">
                <a16:creationId xmlns:a16="http://schemas.microsoft.com/office/drawing/2014/main" id="{BE035A9C-0141-1A4A-FAE9-4C95FA9AD0B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r="26858"/>
          <a:stretch>
            <a:fillRect/>
          </a:stretch>
        </p:blipFill>
        <p:spPr>
          <a:xfrm>
            <a:off x="6486525" y="10120"/>
            <a:ext cx="5705475" cy="684788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52039FD-981E-3EF8-9724-4400B616BB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1F74FDE-AFC8-20CF-1D56-EA5427D00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668" y="1916832"/>
            <a:ext cx="5600350" cy="4690616"/>
          </a:xfrm>
        </p:spPr>
        <p:txBody>
          <a:bodyPr/>
          <a:lstStyle/>
          <a:p>
            <a:r>
              <a:rPr lang="fr-FR" dirty="0"/>
              <a:t>Le Mouvement Scout de Suisse (MSdS) s'engage pour des activités saines, respectueuses et équitables. Le MSdS – ainsi que ses organes et ses membres - applique ses valeurs en traitant les autres avec respect, en agissant et en communiquant de manière transparente.</a:t>
            </a:r>
            <a:endParaRPr lang="de-DE" dirty="0"/>
          </a:p>
          <a:p>
            <a:endParaRPr lang="de-DE" dirty="0"/>
          </a:p>
          <a:p>
            <a:r>
              <a:rPr lang="fr-FR" dirty="0"/>
              <a:t>En plus des </a:t>
            </a:r>
            <a:r>
              <a:rPr lang="fr-FR" dirty="0">
                <a:hlinkClick r:id="rId4"/>
              </a:rPr>
              <a:t>valeurs scoutes</a:t>
            </a:r>
            <a:r>
              <a:rPr lang="fr-FR" dirty="0"/>
              <a:t>, le MSdS reconnaît la </a:t>
            </a:r>
            <a:r>
              <a:rPr lang="fr-FR" dirty="0">
                <a:hlinkClick r:id="rId5"/>
              </a:rPr>
              <a:t>Charte d'éthique de Swiss Olympic </a:t>
            </a:r>
            <a:r>
              <a:rPr lang="fr-FR" dirty="0"/>
              <a:t>et de l'Office Fédéral du Sport (OFSPO) ainsi que les </a:t>
            </a:r>
            <a:r>
              <a:rPr lang="fr-FR" dirty="0">
                <a:hlinkClick r:id="rId6"/>
              </a:rPr>
              <a:t>Statuts en matière d'éthique pour le sport suisse </a:t>
            </a:r>
            <a:r>
              <a:rPr lang="fr-FR" dirty="0"/>
              <a:t>et les transmet à ses membres.</a:t>
            </a:r>
          </a:p>
          <a:p>
            <a:endParaRPr lang="de-DE" dirty="0"/>
          </a:p>
          <a:p>
            <a:r>
              <a:rPr lang="de-DE" dirty="0"/>
              <a:t>Dans la FAQ, tu </a:t>
            </a:r>
            <a:r>
              <a:rPr lang="de-DE" dirty="0" err="1"/>
              <a:t>trouveras</a:t>
            </a:r>
            <a:r>
              <a:rPr lang="de-DE" dirty="0"/>
              <a:t>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cela</a:t>
            </a:r>
            <a:r>
              <a:rPr lang="de-DE" dirty="0"/>
              <a:t> </a:t>
            </a:r>
            <a:r>
              <a:rPr lang="de-DE" dirty="0" err="1"/>
              <a:t>signifie</a:t>
            </a:r>
            <a:r>
              <a:rPr lang="de-DE" dirty="0"/>
              <a:t> </a:t>
            </a:r>
            <a:r>
              <a:rPr lang="de-DE" dirty="0" err="1"/>
              <a:t>exactement</a:t>
            </a:r>
            <a:r>
              <a:rPr lang="de-DE" dirty="0"/>
              <a:t> et </a:t>
            </a:r>
            <a:r>
              <a:rPr lang="de-DE" dirty="0" err="1"/>
              <a:t>quel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rapport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ton quotidien scout: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Tout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ce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que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concerne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l‘éthique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dans</a:t>
            </a:r>
            <a:r>
              <a:rPr lang="de-DE" dirty="0">
                <a:sym typeface="Wingdings" panose="05000000000000000000" pitchFamily="2" charset="2"/>
                <a:hlinkClick r:id="rId7"/>
              </a:rPr>
              <a:t> le </a:t>
            </a:r>
            <a:r>
              <a:rPr lang="de-DE" dirty="0" err="1">
                <a:sym typeface="Wingdings" panose="05000000000000000000" pitchFamily="2" charset="2"/>
                <a:hlinkClick r:id="rId7"/>
              </a:rPr>
              <a:t>scoutisme</a:t>
            </a:r>
            <a:r>
              <a:rPr lang="de-DE" dirty="0">
                <a:sym typeface="Wingdings" panose="05000000000000000000" pitchFamily="2" charset="2"/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045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B1665-8CF9-CB01-77BE-D1F077D1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Outil</a:t>
            </a:r>
            <a:r>
              <a:rPr lang="de-DE" dirty="0"/>
              <a:t> de </a:t>
            </a:r>
            <a:r>
              <a:rPr lang="de-DE" dirty="0" err="1"/>
              <a:t>prévention</a:t>
            </a:r>
            <a:endParaRPr lang="de-CH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5CC4B12-0E61-8061-8564-9BF4F90256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L'outil se compose d'un dessin avec des situations disséminées et d'un texte d'accompagnement. Il permet d'enseigner plus facilement la prévention contre les abus sexuels dans le scoutisme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 err="1">
                <a:sym typeface="Wingdings" panose="05000000000000000000" pitchFamily="2" charset="2"/>
                <a:hlinkClick r:id="rId2"/>
              </a:rPr>
              <a:t>vers</a:t>
            </a:r>
            <a:r>
              <a:rPr lang="de-DE" b="1" dirty="0">
                <a:sym typeface="Wingdings" panose="05000000000000000000" pitchFamily="2" charset="2"/>
                <a:hlinkClick r:id="rId2"/>
              </a:rPr>
              <a:t> </a:t>
            </a:r>
            <a:r>
              <a:rPr lang="de-DE" b="1" dirty="0" err="1">
                <a:sym typeface="Wingdings" panose="05000000000000000000" pitchFamily="2" charset="2"/>
                <a:hlinkClick r:id="rId2"/>
              </a:rPr>
              <a:t>l‘outil</a:t>
            </a:r>
            <a:r>
              <a:rPr lang="de-DE" b="1" dirty="0">
                <a:sym typeface="Wingdings" panose="05000000000000000000" pitchFamily="2" charset="2"/>
                <a:hlinkClick r:id="rId2"/>
              </a:rPr>
              <a:t> de </a:t>
            </a:r>
            <a:r>
              <a:rPr lang="de-DE" b="1" dirty="0" err="1">
                <a:sym typeface="Wingdings" panose="05000000000000000000" pitchFamily="2" charset="2"/>
                <a:hlinkClick r:id="rId2"/>
              </a:rPr>
              <a:t>prévention</a:t>
            </a:r>
            <a:endParaRPr lang="de-CH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0512C-BEB4-0636-084E-B5136EE0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pic>
        <p:nvPicPr>
          <p:cNvPr id="13" name="Bildplatzhalter 12" descr="Ein Bild, das Cartoon, Animierter Cartoon, Fiktion enthält.&#10;&#10;Automatisch generierte Beschreibung">
            <a:extLst>
              <a:ext uri="{FF2B5EF4-FFF2-40B4-BE49-F238E27FC236}">
                <a16:creationId xmlns:a16="http://schemas.microsoft.com/office/drawing/2014/main" id="{6A633667-60C8-761C-0F4E-41A017E843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27780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9F71DE-F0C1-E9BC-1669-E6065B6B33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880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F1454-6065-346F-2451-A7EDACC6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OUVERT à </a:t>
            </a:r>
            <a:r>
              <a:rPr lang="de-DE" dirty="0" err="1"/>
              <a:t>tou·te·s</a:t>
            </a:r>
            <a:endParaRPr lang="de-DE" dirty="0" err="1">
              <a:cs typeface="Arial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E4992-C807-AD85-E1EC-9077AFE0B9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AA59F1E-8C31-D2CE-38E5-921344ED9B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5221"/>
          <a:stretch/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25C61CC-5BBA-23DF-74CE-CDFF8D2045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dirty="0">
                <a:hlinkClick r:id="rId4"/>
              </a:rPr>
              <a:t>https://pfadi.swiss/fr/publications-telechargements/downloads/detail/778/ouvert-a-toutes-diversite-et-inclusion-au-sein-du-scoutisme/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CB76E8-7C4F-1FFC-5DB2-251E17C9FB5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Le dossier "Ouvert à tou·te·s" </a:t>
            </a:r>
            <a:r>
              <a:rPr lang="de-DE" dirty="0" err="1"/>
              <a:t>aborde</a:t>
            </a:r>
            <a:r>
              <a:rPr lang="de-DE" dirty="0"/>
              <a:t> en 10 </a:t>
            </a:r>
            <a:r>
              <a:rPr lang="de-DE" dirty="0" err="1"/>
              <a:t>fiches</a:t>
            </a:r>
            <a:r>
              <a:rPr lang="de-DE" dirty="0"/>
              <a:t> </a:t>
            </a:r>
            <a:r>
              <a:rPr lang="de-DE" dirty="0" err="1"/>
              <a:t>les</a:t>
            </a:r>
            <a:r>
              <a:rPr lang="de-DE" dirty="0"/>
              <a:t> </a:t>
            </a:r>
            <a:r>
              <a:rPr lang="de-DE" dirty="0" err="1"/>
              <a:t>thématiques</a:t>
            </a:r>
            <a:r>
              <a:rPr lang="de-DE" dirty="0"/>
              <a:t> </a:t>
            </a:r>
            <a:r>
              <a:rPr lang="de-DE" dirty="0" err="1"/>
              <a:t>suivantes</a:t>
            </a:r>
            <a:r>
              <a:rPr lang="de-DE" dirty="0"/>
              <a:t> :</a:t>
            </a:r>
            <a:endParaRPr lang="de-DE" dirty="0">
              <a:cs typeface="Arial"/>
            </a:endParaRPr>
          </a:p>
          <a:p>
            <a:endParaRPr lang="de-DE" dirty="0"/>
          </a:p>
          <a:p>
            <a:r>
              <a:rPr lang="de-DE" dirty="0" err="1"/>
              <a:t>Sexisme</a:t>
            </a:r>
            <a:r>
              <a:rPr lang="de-DE" dirty="0"/>
              <a:t>, </a:t>
            </a:r>
            <a:r>
              <a:rPr lang="de-DE" dirty="0" err="1"/>
              <a:t>Inter</a:t>
            </a:r>
            <a:r>
              <a:rPr lang="de-DE" dirty="0"/>
              <a:t>*, </a:t>
            </a:r>
            <a:r>
              <a:rPr lang="de-DE" dirty="0" err="1"/>
              <a:t>stéréotypes</a:t>
            </a:r>
            <a:r>
              <a:rPr lang="de-DE" dirty="0"/>
              <a:t> de </a:t>
            </a:r>
            <a:r>
              <a:rPr lang="de-DE" dirty="0" err="1"/>
              <a:t>genre</a:t>
            </a:r>
            <a:r>
              <a:rPr lang="de-DE" dirty="0"/>
              <a:t>, </a:t>
            </a:r>
            <a:r>
              <a:rPr lang="de-DE" dirty="0" err="1"/>
              <a:t>transidentitié</a:t>
            </a:r>
            <a:r>
              <a:rPr lang="de-DE" dirty="0"/>
              <a:t>, </a:t>
            </a:r>
            <a:r>
              <a:rPr lang="de-DE" dirty="0" err="1"/>
              <a:t>language</a:t>
            </a:r>
            <a:r>
              <a:rPr lang="de-DE" dirty="0"/>
              <a:t> sensible </a:t>
            </a:r>
            <a:r>
              <a:rPr lang="de-DE" dirty="0" err="1"/>
              <a:t>lié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genres</a:t>
            </a:r>
            <a:r>
              <a:rPr lang="de-DE" dirty="0"/>
              <a:t>, </a:t>
            </a:r>
            <a:r>
              <a:rPr lang="de-DE" dirty="0" err="1"/>
              <a:t>racisme</a:t>
            </a:r>
            <a:r>
              <a:rPr lang="de-DE" dirty="0"/>
              <a:t>, LGBTQIA+, </a:t>
            </a:r>
            <a:r>
              <a:rPr lang="de-DE" dirty="0" err="1"/>
              <a:t>diversité</a:t>
            </a:r>
            <a:r>
              <a:rPr lang="de-DE" dirty="0"/>
              <a:t> </a:t>
            </a:r>
            <a:r>
              <a:rPr lang="de-DE" dirty="0" err="1"/>
              <a:t>migratoire</a:t>
            </a:r>
            <a:r>
              <a:rPr lang="de-DE" dirty="0"/>
              <a:t>, </a:t>
            </a:r>
            <a:r>
              <a:rPr lang="de-DE" dirty="0" err="1"/>
              <a:t>coming</a:t>
            </a:r>
            <a:r>
              <a:rPr lang="de-DE" dirty="0"/>
              <a:t> out et </a:t>
            </a:r>
            <a:r>
              <a:rPr lang="de-DE" dirty="0" err="1"/>
              <a:t>fuite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endParaRPr lang="de-DE" dirty="0"/>
          </a:p>
          <a:p>
            <a:r>
              <a:rPr lang="de-DE" dirty="0"/>
              <a:t>Il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propose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check-list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quotidien scout plus </a:t>
            </a:r>
            <a:r>
              <a:rPr lang="de-DE" dirty="0" err="1"/>
              <a:t>inclusif</a:t>
            </a:r>
            <a:r>
              <a:rPr lang="de-DE" dirty="0"/>
              <a:t>.</a:t>
            </a:r>
            <a:endParaRPr lang="de-DE" dirty="0">
              <a:cs typeface="Arial"/>
            </a:endParaRP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4"/>
              </a:rPr>
              <a:t> Au dossier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90769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9A19B-0CB6-FDF2-4BE3-FF3CC53F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081" y="429244"/>
            <a:ext cx="4889345" cy="2286557"/>
          </a:xfrm>
        </p:spPr>
        <p:txBody>
          <a:bodyPr/>
          <a:lstStyle/>
          <a:p>
            <a:r>
              <a:rPr lang="de-DE" dirty="0" err="1"/>
              <a:t>Contenu</a:t>
            </a:r>
            <a:br>
              <a:rPr lang="de-DE" dirty="0"/>
            </a:br>
            <a:r>
              <a:rPr lang="de-DE" dirty="0"/>
              <a:t>international</a:t>
            </a:r>
            <a:br>
              <a:rPr lang="de-DE" dirty="0">
                <a:cs typeface="Arial"/>
              </a:rPr>
            </a:br>
            <a:r>
              <a:rPr lang="de-DE" dirty="0"/>
              <a:t>des </a:t>
            </a:r>
            <a:r>
              <a:rPr lang="de-DE" dirty="0" err="1"/>
              <a:t>cours</a:t>
            </a:r>
            <a:endParaRPr lang="de-DE" dirty="0" err="1">
              <a:cs typeface="Arial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71610-ED10-78DB-89C4-71D1302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968" y="2278800"/>
            <a:ext cx="5544031" cy="3708000"/>
          </a:xfrm>
        </p:spPr>
        <p:txBody>
          <a:bodyPr vert="horz" lIns="0" tIns="0" rIns="0" bIns="0" rtlCol="0" anchor="t">
            <a:noAutofit/>
          </a:bodyPr>
          <a:lstStyle/>
          <a:p>
            <a:endParaRPr lang="de-DE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dirty="0" err="1">
                <a:ea typeface="+mn-lt"/>
                <a:cs typeface="+mn-lt"/>
              </a:rPr>
              <a:t>Afin</a:t>
            </a:r>
            <a:r>
              <a:rPr lang="de-DE" dirty="0">
                <a:ea typeface="+mn-lt"/>
                <a:cs typeface="+mn-lt"/>
              </a:rPr>
              <a:t> de rendre le </a:t>
            </a:r>
            <a:r>
              <a:rPr lang="de-DE" dirty="0" err="1">
                <a:ea typeface="+mn-lt"/>
                <a:cs typeface="+mn-lt"/>
              </a:rPr>
              <a:t>scoutisme</a:t>
            </a:r>
            <a:r>
              <a:rPr lang="de-DE" dirty="0">
                <a:ea typeface="+mn-lt"/>
                <a:cs typeface="+mn-lt"/>
              </a:rPr>
              <a:t> international plus </a:t>
            </a:r>
            <a:r>
              <a:rPr lang="de-DE" dirty="0" err="1">
                <a:ea typeface="+mn-lt"/>
                <a:cs typeface="+mn-lt"/>
              </a:rPr>
              <a:t>facilement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accessible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cours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formation</a:t>
            </a:r>
            <a:r>
              <a:rPr lang="de-DE" dirty="0">
                <a:ea typeface="+mn-lt"/>
                <a:cs typeface="+mn-lt"/>
              </a:rPr>
              <a:t>, le </a:t>
            </a:r>
            <a:r>
              <a:rPr lang="de-DE" dirty="0" err="1">
                <a:ea typeface="+mn-lt"/>
                <a:cs typeface="+mn-lt"/>
              </a:rPr>
              <a:t>groupe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projet</a:t>
            </a:r>
            <a:r>
              <a:rPr lang="de-DE" dirty="0">
                <a:ea typeface="+mn-lt"/>
                <a:cs typeface="+mn-lt"/>
              </a:rPr>
              <a:t> "</a:t>
            </a:r>
            <a:r>
              <a:rPr lang="de-DE" dirty="0" err="1">
                <a:ea typeface="+mn-lt"/>
                <a:cs typeface="+mn-lt"/>
              </a:rPr>
              <a:t>Contenu</a:t>
            </a:r>
            <a:r>
              <a:rPr lang="de-DE" dirty="0">
                <a:ea typeface="+mn-lt"/>
                <a:cs typeface="+mn-lt"/>
              </a:rPr>
              <a:t> international des </a:t>
            </a:r>
            <a:r>
              <a:rPr lang="de-DE" dirty="0" err="1">
                <a:ea typeface="+mn-lt"/>
                <a:cs typeface="+mn-lt"/>
              </a:rPr>
              <a:t>cours</a:t>
            </a:r>
            <a:r>
              <a:rPr lang="de-DE" dirty="0">
                <a:ea typeface="+mn-lt"/>
                <a:cs typeface="+mn-lt"/>
              </a:rPr>
              <a:t>" a </a:t>
            </a:r>
            <a:r>
              <a:rPr lang="de-DE" dirty="0" err="1">
                <a:ea typeface="+mn-lt"/>
                <a:cs typeface="+mn-lt"/>
              </a:rPr>
              <a:t>élaboré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d'intéressants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outils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numériques</a:t>
            </a:r>
            <a:r>
              <a:rPr lang="de-DE" dirty="0">
                <a:ea typeface="+mn-lt"/>
                <a:cs typeface="+mn-lt"/>
              </a:rPr>
              <a:t>.</a:t>
            </a:r>
            <a:endParaRPr lang="de-DE" dirty="0"/>
          </a:p>
          <a:p>
            <a:endParaRPr lang="de-DE" dirty="0">
              <a:cs typeface="Arial"/>
            </a:endParaRPr>
          </a:p>
          <a:p>
            <a:r>
              <a:rPr lang="de-DE" b="1" dirty="0">
                <a:sym typeface="Wingdings" panose="05000000000000000000" pitchFamily="2" charset="2"/>
                <a:hlinkClick r:id="rId2"/>
              </a:rPr>
              <a:t> Aller au site</a:t>
            </a:r>
            <a:endParaRPr lang="de-CH" b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D2367-D6C6-3B9C-39E9-E234035E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8DAAD-F06A-03D7-B1FB-A5460FF1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10" name="Bildplatzhalter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06B3A5-DB71-C1C9-9654-ECFA55BED4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2170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2BB91-966F-2D2B-E85C-3B21C05DD9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736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EB291-1C15-483D-972F-C998FFA1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6420120" cy="1461625"/>
          </a:xfrm>
        </p:spPr>
        <p:txBody>
          <a:bodyPr/>
          <a:lstStyle/>
          <a:p>
            <a:r>
              <a:rPr lang="de-CH" dirty="0"/>
              <a:t>Conscience </a:t>
            </a:r>
            <a:r>
              <a:rPr lang="de-CH" dirty="0" err="1"/>
              <a:t>formation</a:t>
            </a:r>
            <a:r>
              <a:rPr lang="de-CH" dirty="0"/>
              <a:t> scoute</a:t>
            </a:r>
            <a:endParaRPr lang="de-CH" noProof="0" dirty="0">
              <a:cs typeface="Arial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DC5A4-5E14-4C94-9354-F980F2697F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AA270C-9F63-4C85-9067-9858BC6B9F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F49085DB-1201-76BE-C971-0A1AA13A51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2449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BA55CB-6E91-4075-8F4E-6994C208A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2317B7-A8B1-4326-9021-C1B271C2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601108"/>
            <a:ext cx="5582571" cy="30373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Dans le </a:t>
            </a:r>
            <a:r>
              <a:rPr lang="de-DE" dirty="0" err="1">
                <a:ea typeface="+mn-lt"/>
                <a:cs typeface="+mn-lt"/>
              </a:rPr>
              <a:t>scoutisme</a:t>
            </a:r>
            <a:r>
              <a:rPr lang="de-DE" dirty="0">
                <a:ea typeface="+mn-lt"/>
                <a:cs typeface="+mn-lt"/>
              </a:rPr>
              <a:t>, "on </a:t>
            </a:r>
            <a:r>
              <a:rPr lang="de-DE" dirty="0" err="1">
                <a:ea typeface="+mn-lt"/>
                <a:cs typeface="+mn-lt"/>
              </a:rPr>
              <a:t>apprend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pour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vie</a:t>
            </a:r>
            <a:r>
              <a:rPr lang="de-DE" dirty="0">
                <a:ea typeface="+mn-lt"/>
                <a:cs typeface="+mn-lt"/>
              </a:rPr>
              <a:t>", </a:t>
            </a:r>
            <a:r>
              <a:rPr lang="de-DE" dirty="0" err="1">
                <a:ea typeface="+mn-lt"/>
                <a:cs typeface="+mn-lt"/>
              </a:rPr>
              <a:t>entendons-nous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souvent</a:t>
            </a:r>
            <a:r>
              <a:rPr lang="de-DE" dirty="0">
                <a:ea typeface="+mn-lt"/>
                <a:cs typeface="+mn-lt"/>
              </a:rPr>
              <a:t> de la </a:t>
            </a:r>
            <a:r>
              <a:rPr lang="de-DE" dirty="0" err="1">
                <a:ea typeface="+mn-lt"/>
                <a:cs typeface="+mn-lt"/>
              </a:rPr>
              <a:t>part</a:t>
            </a:r>
            <a:r>
              <a:rPr lang="de-DE" dirty="0">
                <a:ea typeface="+mn-lt"/>
                <a:cs typeface="+mn-lt"/>
              </a:rPr>
              <a:t> des </a:t>
            </a:r>
            <a:r>
              <a:rPr lang="de-DE" dirty="0" err="1">
                <a:ea typeface="+mn-lt"/>
                <a:cs typeface="+mn-lt"/>
              </a:rPr>
              <a:t>scout·e·s</a:t>
            </a:r>
            <a:r>
              <a:rPr lang="de-DE" dirty="0">
                <a:ea typeface="+mn-lt"/>
                <a:cs typeface="+mn-lt"/>
              </a:rPr>
              <a:t> plus </a:t>
            </a:r>
            <a:r>
              <a:rPr lang="de-DE" dirty="0" err="1">
                <a:ea typeface="+mn-lt"/>
                <a:cs typeface="+mn-lt"/>
              </a:rPr>
              <a:t>âgé·e·s</a:t>
            </a:r>
            <a:r>
              <a:rPr lang="de-DE" dirty="0">
                <a:ea typeface="+mn-lt"/>
                <a:cs typeface="+mn-lt"/>
              </a:rPr>
              <a:t>. Pour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puissions</a:t>
            </a:r>
            <a:r>
              <a:rPr lang="de-DE" dirty="0">
                <a:ea typeface="+mn-lt"/>
                <a:cs typeface="+mn-lt"/>
              </a:rPr>
              <a:t> en faire </a:t>
            </a:r>
            <a:r>
              <a:rPr lang="de-DE" dirty="0" err="1">
                <a:ea typeface="+mn-lt"/>
                <a:cs typeface="+mn-lt"/>
              </a:rPr>
              <a:t>prendre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conscience</a:t>
            </a:r>
            <a:r>
              <a:rPr lang="de-DE" dirty="0">
                <a:ea typeface="+mn-lt"/>
                <a:cs typeface="+mn-lt"/>
              </a:rPr>
              <a:t> à des </a:t>
            </a:r>
            <a:r>
              <a:rPr lang="de-DE" dirty="0" err="1">
                <a:ea typeface="+mn-lt"/>
                <a:cs typeface="+mn-lt"/>
              </a:rPr>
              <a:t>employeur·e·s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potentiel·le·s</a:t>
            </a:r>
            <a:r>
              <a:rPr lang="de-DE" dirty="0">
                <a:ea typeface="+mn-lt"/>
                <a:cs typeface="+mn-lt"/>
              </a:rPr>
              <a:t> et au </a:t>
            </a:r>
            <a:r>
              <a:rPr lang="de-DE" dirty="0" err="1">
                <a:ea typeface="+mn-lt"/>
                <a:cs typeface="+mn-lt"/>
              </a:rPr>
              <a:t>personnel</a:t>
            </a:r>
            <a:r>
              <a:rPr lang="de-DE" dirty="0">
                <a:ea typeface="+mn-lt"/>
                <a:cs typeface="+mn-lt"/>
              </a:rPr>
              <a:t> RH du </a:t>
            </a:r>
            <a:r>
              <a:rPr lang="de-DE" dirty="0" err="1">
                <a:ea typeface="+mn-lt"/>
                <a:cs typeface="+mn-lt"/>
              </a:rPr>
              <a:t>monde</a:t>
            </a:r>
            <a:r>
              <a:rPr lang="de-DE" dirty="0">
                <a:ea typeface="+mn-lt"/>
                <a:cs typeface="+mn-lt"/>
              </a:rPr>
              <a:t> du </a:t>
            </a:r>
            <a:r>
              <a:rPr lang="de-DE" dirty="0" err="1">
                <a:ea typeface="+mn-lt"/>
                <a:cs typeface="+mn-lt"/>
              </a:rPr>
              <a:t>travail</a:t>
            </a:r>
            <a:r>
              <a:rPr lang="de-DE" dirty="0">
                <a:ea typeface="+mn-lt"/>
                <a:cs typeface="+mn-lt"/>
              </a:rPr>
              <a:t>, </a:t>
            </a:r>
            <a:r>
              <a:rPr lang="de-DE" dirty="0" err="1">
                <a:ea typeface="+mn-lt"/>
                <a:cs typeface="+mn-lt"/>
              </a:rPr>
              <a:t>nous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devons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traduire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nous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apprenons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dans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leurs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termes</a:t>
            </a:r>
            <a:r>
              <a:rPr lang="de-DE" dirty="0">
                <a:ea typeface="+mn-lt"/>
                <a:cs typeface="+mn-lt"/>
              </a:rPr>
              <a:t>.</a:t>
            </a:r>
            <a:endParaRPr lang="fr-FR" dirty="0"/>
          </a:p>
          <a:p>
            <a:endParaRPr lang="de-DE" dirty="0"/>
          </a:p>
          <a:p>
            <a:endParaRPr lang="de-DE" dirty="0"/>
          </a:p>
          <a:p>
            <a:r>
              <a:rPr lang="de-DE" b="1" noProof="0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</a:t>
            </a:r>
            <a:r>
              <a:rPr lang="de-DE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Traduction dans le monde du travail</a:t>
            </a:r>
            <a:endParaRPr lang="de-DE" b="1" noProof="0" dirty="0">
              <a:solidFill>
                <a:schemeClr val="accent1">
                  <a:lumMod val="60000"/>
                  <a:lumOff val="40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17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CCB5C-9969-8E2A-F5AB-92008C29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Outil</a:t>
            </a:r>
            <a:r>
              <a:rPr lang="de-DE" dirty="0"/>
              <a:t> </a:t>
            </a:r>
            <a:r>
              <a:rPr lang="de-DE" dirty="0" err="1"/>
              <a:t>d'aide</a:t>
            </a:r>
            <a:r>
              <a:rPr lang="de-DE" dirty="0"/>
              <a:t> de "camp </a:t>
            </a:r>
            <a:r>
              <a:rPr lang="de-DE" dirty="0" err="1"/>
              <a:t>équitable</a:t>
            </a:r>
            <a:r>
              <a:rPr lang="de-DE" dirty="0"/>
              <a:t>"</a:t>
            </a:r>
            <a:endParaRPr lang="de-DE" dirty="0">
              <a:cs typeface="Arial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964828A-0EA8-8D13-653B-FDA31D477B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ea typeface="+mn-lt"/>
                <a:cs typeface="+mn-lt"/>
              </a:rPr>
              <a:t>"Camp </a:t>
            </a:r>
            <a:r>
              <a:rPr lang="de-DE" dirty="0" err="1">
                <a:ea typeface="+mn-lt"/>
                <a:cs typeface="+mn-lt"/>
              </a:rPr>
              <a:t>équitable</a:t>
            </a:r>
            <a:r>
              <a:rPr lang="de-DE" dirty="0">
                <a:ea typeface="+mn-lt"/>
                <a:cs typeface="+mn-lt"/>
              </a:rPr>
              <a:t>" </a:t>
            </a:r>
            <a:r>
              <a:rPr lang="de-DE" dirty="0" err="1">
                <a:ea typeface="+mn-lt"/>
                <a:cs typeface="+mn-lt"/>
              </a:rPr>
              <a:t>aide</a:t>
            </a:r>
            <a:r>
              <a:rPr lang="de-DE" dirty="0">
                <a:ea typeface="+mn-lt"/>
                <a:cs typeface="+mn-lt"/>
              </a:rPr>
              <a:t> à rendre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camps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scouts</a:t>
            </a:r>
            <a:r>
              <a:rPr lang="de-DE" dirty="0">
                <a:ea typeface="+mn-lt"/>
                <a:cs typeface="+mn-lt"/>
              </a:rPr>
              <a:t> plus durables </a:t>
            </a:r>
            <a:r>
              <a:rPr lang="de-DE" dirty="0" err="1">
                <a:ea typeface="+mn-lt"/>
                <a:cs typeface="+mn-lt"/>
              </a:rPr>
              <a:t>autant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sur</a:t>
            </a:r>
            <a:r>
              <a:rPr lang="de-DE" dirty="0">
                <a:ea typeface="+mn-lt"/>
                <a:cs typeface="+mn-lt"/>
              </a:rPr>
              <a:t> </a:t>
            </a:r>
            <a:r>
              <a:rPr lang="de-DE" dirty="0" err="1">
                <a:ea typeface="+mn-lt"/>
                <a:cs typeface="+mn-lt"/>
              </a:rPr>
              <a:t>un</a:t>
            </a:r>
            <a:r>
              <a:rPr lang="de-DE" dirty="0">
                <a:ea typeface="+mn-lt"/>
                <a:cs typeface="+mn-lt"/>
              </a:rPr>
              <a:t> plan social </a:t>
            </a:r>
            <a:r>
              <a:rPr lang="de-DE" dirty="0" err="1">
                <a:ea typeface="+mn-lt"/>
                <a:cs typeface="+mn-lt"/>
              </a:rPr>
              <a:t>qu'écologique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grâce</a:t>
            </a:r>
            <a:r>
              <a:rPr lang="de-DE" dirty="0">
                <a:ea typeface="+mn-lt"/>
                <a:cs typeface="+mn-lt"/>
              </a:rPr>
              <a:t> à de </a:t>
            </a:r>
            <a:r>
              <a:rPr lang="de-DE" dirty="0" err="1">
                <a:ea typeface="+mn-lt"/>
                <a:cs typeface="+mn-lt"/>
              </a:rPr>
              <a:t>nombreux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outils</a:t>
            </a:r>
            <a:r>
              <a:rPr lang="de-DE" dirty="0">
                <a:ea typeface="+mn-lt"/>
                <a:cs typeface="+mn-lt"/>
              </a:rPr>
              <a:t>. </a:t>
            </a:r>
            <a:r>
              <a:rPr lang="de-DE" dirty="0" err="1">
                <a:ea typeface="+mn-lt"/>
                <a:cs typeface="+mn-lt"/>
              </a:rPr>
              <a:t>Vous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trouverez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tous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les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outils</a:t>
            </a:r>
            <a:r>
              <a:rPr lang="de-DE" dirty="0">
                <a:ea typeface="+mn-lt"/>
                <a:cs typeface="+mn-lt"/>
              </a:rPr>
              <a:t> </a:t>
            </a:r>
            <a:r>
              <a:rPr lang="de-DE" dirty="0" err="1">
                <a:ea typeface="+mn-lt"/>
                <a:cs typeface="+mn-lt"/>
              </a:rPr>
              <a:t>dans</a:t>
            </a:r>
            <a:r>
              <a:rPr lang="de-DE" dirty="0">
                <a:ea typeface="+mn-lt"/>
                <a:cs typeface="+mn-lt"/>
              </a:rPr>
              <a:t> la </a:t>
            </a:r>
            <a:r>
              <a:rPr lang="de-DE" dirty="0" err="1">
                <a:ea typeface="+mn-lt"/>
                <a:cs typeface="+mn-lt"/>
              </a:rPr>
              <a:t>zone</a:t>
            </a:r>
            <a:r>
              <a:rPr lang="de-DE" dirty="0">
                <a:ea typeface="+mn-lt"/>
                <a:cs typeface="+mn-lt"/>
              </a:rPr>
              <a:t> de </a:t>
            </a:r>
            <a:r>
              <a:rPr lang="de-DE" dirty="0" err="1">
                <a:ea typeface="+mn-lt"/>
                <a:cs typeface="+mn-lt"/>
              </a:rPr>
              <a:t>téléchargement</a:t>
            </a:r>
            <a:r>
              <a:rPr lang="de-DE" dirty="0">
                <a:ea typeface="+mn-lt"/>
                <a:cs typeface="+mn-lt"/>
              </a:rPr>
              <a:t> :</a:t>
            </a:r>
            <a:endParaRPr lang="fr-FR" dirty="0">
              <a:ea typeface="+mn-lt"/>
              <a:cs typeface="+mn-lt"/>
            </a:endParaRP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3"/>
              </a:rPr>
              <a:t> </a:t>
            </a:r>
            <a:r>
              <a:rPr lang="de-DE" b="1" dirty="0">
                <a:hlinkClick r:id="rId3"/>
              </a:rPr>
              <a:t>Camp Equitable outils d'aide dans la zone de téléchargements du MSdS</a:t>
            </a:r>
            <a:endParaRPr lang="de-DE" b="1" dirty="0">
              <a:cs typeface="Arial"/>
            </a:endParaRPr>
          </a:p>
          <a:p>
            <a:endParaRPr lang="de-DE" b="1" dirty="0"/>
          </a:p>
          <a:p>
            <a:r>
              <a:rPr lang="de-DE" b="1" dirty="0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 dirty="0">
                <a:hlinkClick r:id="rId4"/>
              </a:rPr>
              <a:t>Site de "Camp Equitable"</a:t>
            </a:r>
            <a:endParaRPr lang="de-CH" b="1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E2822E-3CCC-061D-E571-762C869B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28.10.2023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DA2676-2735-2FC2-BFDC-3B884F80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0738DC1-87B0-0352-16F0-AD89969CE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 r="593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AA0341-41BD-3CD2-2FEA-7E63BB6C8D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209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CE60C7-8B45-FC29-5A91-687905EA9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F37B18C-4835-E876-B309-EEEBFA11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Outils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des </a:t>
            </a:r>
            <a:r>
              <a:rPr lang="de-DE" dirty="0" err="1"/>
              <a:t>activités</a:t>
            </a:r>
            <a:r>
              <a:rPr lang="de-DE" dirty="0"/>
              <a:t> </a:t>
            </a:r>
            <a:r>
              <a:rPr lang="de-DE" dirty="0" err="1"/>
              <a:t>adaptées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enfants</a:t>
            </a:r>
            <a:endParaRPr lang="de-CH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B35FC57-107B-231D-C64D-86514D830806}"/>
              </a:ext>
            </a:extLst>
          </p:cNvPr>
          <p:cNvSpPr/>
          <p:nvPr/>
        </p:nvSpPr>
        <p:spPr>
          <a:xfrm>
            <a:off x="677576" y="2098525"/>
            <a:ext cx="6025831" cy="15844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de-DE" dirty="0" err="1">
                <a:hlinkClick r:id="rId3"/>
              </a:rPr>
              <a:t>Les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castors</a:t>
            </a:r>
            <a:r>
              <a:rPr lang="de-DE" dirty="0">
                <a:hlinkClick r:id="rId3"/>
              </a:rPr>
              <a:t> – </a:t>
            </a:r>
            <a:r>
              <a:rPr lang="de-DE" dirty="0" err="1">
                <a:hlinkClick r:id="rId3"/>
              </a:rPr>
              <a:t>toujours</a:t>
            </a:r>
            <a:r>
              <a:rPr lang="de-DE" dirty="0">
                <a:hlinkClick r:id="rId3"/>
              </a:rPr>
              <a:t> </a:t>
            </a:r>
            <a:r>
              <a:rPr lang="de-DE" dirty="0" err="1">
                <a:hlinkClick r:id="rId3"/>
              </a:rPr>
              <a:t>joyeux</a:t>
            </a:r>
            <a:r>
              <a:rPr lang="de-DE" dirty="0">
                <a:hlinkClick r:id="rId3"/>
              </a:rPr>
              <a:t>!</a:t>
            </a:r>
            <a:endParaRPr lang="de-DE" dirty="0"/>
          </a:p>
          <a:p>
            <a:pPr algn="r"/>
            <a:r>
              <a:rPr lang="de-DE" dirty="0">
                <a:hlinkClick r:id="rId4"/>
              </a:rPr>
              <a:t>Livre Mauna &amp; Sori</a:t>
            </a:r>
            <a:endParaRPr lang="de-DE" dirty="0"/>
          </a:p>
          <a:p>
            <a:pPr algn="r"/>
            <a:r>
              <a:rPr lang="de-DE" dirty="0">
                <a:hlinkClick r:id="rId5"/>
              </a:rPr>
              <a:t>Set de </a:t>
            </a:r>
            <a:r>
              <a:rPr lang="de-DE" dirty="0" err="1">
                <a:hlinkClick r:id="rId5"/>
              </a:rPr>
              <a:t>cartes</a:t>
            </a:r>
            <a:r>
              <a:rPr lang="de-DE" dirty="0">
                <a:hlinkClick r:id="rId5"/>
              </a:rPr>
              <a:t> </a:t>
            </a:r>
            <a:r>
              <a:rPr lang="de-DE" dirty="0" err="1">
                <a:hlinkClick r:id="rId5"/>
              </a:rPr>
              <a:t>pour</a:t>
            </a:r>
            <a:r>
              <a:rPr lang="de-DE" dirty="0">
                <a:hlinkClick r:id="rId5"/>
              </a:rPr>
              <a:t> responsables</a:t>
            </a:r>
            <a:endParaRPr lang="de-DE" dirty="0">
              <a:hlinkClick r:id="rId6"/>
            </a:endParaRPr>
          </a:p>
          <a:p>
            <a:pPr algn="r"/>
            <a:r>
              <a:rPr lang="de-DE" dirty="0">
                <a:hlinkClick r:id="rId7"/>
              </a:rPr>
              <a:t>Espace de </a:t>
            </a:r>
            <a:r>
              <a:rPr lang="de-DE" dirty="0" err="1">
                <a:hlinkClick r:id="rId7"/>
              </a:rPr>
              <a:t>téléchargement</a:t>
            </a:r>
            <a:r>
              <a:rPr lang="de-DE" dirty="0">
                <a:hlinkClick r:id="rId7"/>
              </a:rPr>
              <a:t> Castors</a:t>
            </a:r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50743FD-DB9E-9375-20FC-948191233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74" y="2377058"/>
            <a:ext cx="2294043" cy="1051942"/>
          </a:xfrm>
          <a:prstGeom prst="rect">
            <a:avLst/>
          </a:prstGeom>
        </p:spPr>
      </p:pic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2821BFF6-A051-D519-031F-2CBFF8546BE6}"/>
              </a:ext>
            </a:extLst>
          </p:cNvPr>
          <p:cNvSpPr/>
          <p:nvPr/>
        </p:nvSpPr>
        <p:spPr>
          <a:xfrm>
            <a:off x="6818025" y="2098525"/>
            <a:ext cx="5297775" cy="158447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hlinkClick r:id="rId9"/>
              </a:rPr>
              <a:t>Les</a:t>
            </a:r>
            <a:r>
              <a:rPr lang="de-DE" dirty="0">
                <a:hlinkClick r:id="rId9"/>
              </a:rPr>
              <a:t> </a:t>
            </a:r>
            <a:r>
              <a:rPr lang="de-DE" dirty="0" err="1">
                <a:hlinkClick r:id="rId9"/>
              </a:rPr>
              <a:t>louveteaux</a:t>
            </a:r>
            <a:r>
              <a:rPr lang="de-DE" dirty="0">
                <a:hlinkClick r:id="rId9"/>
              </a:rPr>
              <a:t> – de </a:t>
            </a:r>
            <a:r>
              <a:rPr lang="de-DE" dirty="0" err="1">
                <a:hlinkClick r:id="rId9"/>
              </a:rPr>
              <a:t>notre</a:t>
            </a:r>
            <a:r>
              <a:rPr lang="de-DE" dirty="0">
                <a:hlinkClick r:id="rId9"/>
              </a:rPr>
              <a:t> mieux</a:t>
            </a:r>
            <a:endParaRPr lang="de-DE" dirty="0"/>
          </a:p>
          <a:p>
            <a:r>
              <a:rPr lang="de-CH" dirty="0">
                <a:hlinkClick r:id="rId10"/>
              </a:rPr>
              <a:t>«Bonne </a:t>
            </a:r>
            <a:r>
              <a:rPr lang="de-CH" dirty="0" err="1">
                <a:hlinkClick r:id="rId10"/>
              </a:rPr>
              <a:t>chasse</a:t>
            </a:r>
            <a:r>
              <a:rPr lang="de-CH" dirty="0">
                <a:hlinkClick r:id="rId10"/>
              </a:rPr>
              <a:t>» </a:t>
            </a:r>
            <a:r>
              <a:rPr lang="de-CH" dirty="0" err="1">
                <a:hlinkClick r:id="rId10"/>
              </a:rPr>
              <a:t>livret</a:t>
            </a:r>
            <a:r>
              <a:rPr lang="de-CH" dirty="0">
                <a:hlinkClick r:id="rId10"/>
              </a:rPr>
              <a:t> </a:t>
            </a:r>
            <a:r>
              <a:rPr lang="de-CH" dirty="0" err="1">
                <a:hlinkClick r:id="rId10"/>
              </a:rPr>
              <a:t>individuel</a:t>
            </a:r>
            <a:endParaRPr lang="de-CH" dirty="0"/>
          </a:p>
          <a:p>
            <a:r>
              <a:rPr lang="de-CH" dirty="0" err="1">
                <a:hlinkClick r:id="rId11"/>
              </a:rPr>
              <a:t>Brochure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cudesch</a:t>
            </a:r>
            <a:r>
              <a:rPr lang="de-CH" dirty="0">
                <a:hlinkClick r:id="rId11"/>
              </a:rPr>
              <a:t> </a:t>
            </a:r>
            <a:r>
              <a:rPr lang="de-CH" dirty="0" err="1">
                <a:hlinkClick r:id="rId11"/>
              </a:rPr>
              <a:t>Louveteaux</a:t>
            </a:r>
            <a:endParaRPr lang="de-CH" dirty="0"/>
          </a:p>
          <a:p>
            <a:r>
              <a:rPr lang="de-CH" dirty="0" err="1">
                <a:hlinkClick r:id="rId12"/>
              </a:rPr>
              <a:t>Expace</a:t>
            </a:r>
            <a:r>
              <a:rPr lang="de-CH" dirty="0">
                <a:hlinkClick r:id="rId12"/>
              </a:rPr>
              <a:t> de </a:t>
            </a:r>
            <a:r>
              <a:rPr lang="de-CH" dirty="0" err="1">
                <a:hlinkClick r:id="rId12"/>
              </a:rPr>
              <a:t>téléchargement</a:t>
            </a:r>
            <a:endParaRPr lang="de-CH" dirty="0">
              <a:hlinkClick r:id="rId12"/>
            </a:endParaRPr>
          </a:p>
          <a:p>
            <a:r>
              <a:rPr lang="de-CH" dirty="0" err="1">
                <a:hlinkClick r:id="rId12"/>
              </a:rPr>
              <a:t>Louveteaux</a:t>
            </a: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3E6A230-2246-806A-C9BA-51D91BA00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4472" y="2098525"/>
            <a:ext cx="1777443" cy="1591161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B0E77B2-7BF2-5C20-0DDE-05510EF86259}"/>
              </a:ext>
            </a:extLst>
          </p:cNvPr>
          <p:cNvSpPr/>
          <p:nvPr/>
        </p:nvSpPr>
        <p:spPr>
          <a:xfrm>
            <a:off x="677574" y="3881641"/>
            <a:ext cx="10415875" cy="215971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/>
              <a:t>Séquences</a:t>
            </a:r>
            <a:r>
              <a:rPr lang="de-DE" dirty="0"/>
              <a:t> </a:t>
            </a:r>
            <a:r>
              <a:rPr lang="de-DE" dirty="0" err="1"/>
              <a:t>d‘apprentissage</a:t>
            </a:r>
            <a:r>
              <a:rPr lang="de-DE" dirty="0"/>
              <a:t> J+S:</a:t>
            </a:r>
            <a:endParaRPr lang="de-DE" dirty="0">
              <a:hlinkClick r:id="rId1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5"/>
              </a:rPr>
              <a:t>Comprendre</a:t>
            </a:r>
            <a:r>
              <a:rPr lang="de-DE" dirty="0">
                <a:hlinkClick r:id="rId15"/>
              </a:rPr>
              <a:t> </a:t>
            </a:r>
            <a:r>
              <a:rPr lang="de-DE" dirty="0" err="1">
                <a:hlinkClick r:id="rId15"/>
              </a:rPr>
              <a:t>les</a:t>
            </a:r>
            <a:r>
              <a:rPr lang="de-DE" dirty="0">
                <a:hlinkClick r:id="rId15"/>
              </a:rPr>
              <a:t> </a:t>
            </a:r>
            <a:r>
              <a:rPr lang="de-DE" dirty="0" err="1">
                <a:hlinkClick r:id="rId15"/>
              </a:rPr>
              <a:t>enfants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6"/>
              </a:rPr>
              <a:t>Encourages</a:t>
            </a:r>
            <a:r>
              <a:rPr lang="de-DE" dirty="0">
                <a:hlinkClick r:id="rId16"/>
              </a:rPr>
              <a:t> </a:t>
            </a:r>
            <a:r>
              <a:rPr lang="de-DE" dirty="0" err="1">
                <a:hlinkClick r:id="rId16"/>
              </a:rPr>
              <a:t>les</a:t>
            </a:r>
            <a:r>
              <a:rPr lang="de-DE" dirty="0">
                <a:hlinkClick r:id="rId16"/>
              </a:rPr>
              <a:t> </a:t>
            </a:r>
            <a:r>
              <a:rPr lang="de-DE" dirty="0" err="1">
                <a:hlinkClick r:id="rId16"/>
              </a:rPr>
              <a:t>enfants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hlinkClick r:id="rId17"/>
              </a:rPr>
              <a:t>Transmettre</a:t>
            </a:r>
            <a:r>
              <a:rPr lang="de-DE" dirty="0">
                <a:hlinkClick r:id="rId17"/>
              </a:rPr>
              <a:t> de </a:t>
            </a:r>
            <a:r>
              <a:rPr lang="de-DE" dirty="0" err="1">
                <a:hlinkClick r:id="rId17"/>
              </a:rPr>
              <a:t>manière</a:t>
            </a:r>
            <a:r>
              <a:rPr lang="de-DE" dirty="0">
                <a:hlinkClick r:id="rId17"/>
              </a:rPr>
              <a:t> </a:t>
            </a:r>
            <a:r>
              <a:rPr lang="de-DE" dirty="0" err="1">
                <a:hlinkClick r:id="rId17"/>
              </a:rPr>
              <a:t>adaptée</a:t>
            </a:r>
            <a:br>
              <a:rPr lang="de-DE" dirty="0">
                <a:hlinkClick r:id="rId17"/>
              </a:rPr>
            </a:br>
            <a:r>
              <a:rPr lang="de-DE" dirty="0" err="1">
                <a:hlinkClick r:id="rId17"/>
              </a:rPr>
              <a:t>aux</a:t>
            </a:r>
            <a:r>
              <a:rPr lang="de-DE" dirty="0">
                <a:hlinkClick r:id="rId17"/>
              </a:rPr>
              <a:t> </a:t>
            </a:r>
            <a:r>
              <a:rPr lang="de-DE" dirty="0" err="1">
                <a:hlinkClick r:id="rId17"/>
              </a:rPr>
              <a:t>enfants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Brochure</a:t>
            </a:r>
            <a:r>
              <a:rPr lang="de-DE" dirty="0"/>
              <a:t> Sport des </a:t>
            </a:r>
            <a:r>
              <a:rPr lang="de-DE" dirty="0" err="1"/>
              <a:t>enfants</a:t>
            </a:r>
            <a:r>
              <a:rPr lang="de-DE" dirty="0"/>
              <a:t> J+S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ADCB-AB8D-ADE6-89EB-9E591D66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44" y="3874955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F6711C-074C-1AFB-F538-571F4A86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3822883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E09BD03-2E7F-4956-9CF9-8259B7FF5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44" y="3849086"/>
            <a:ext cx="1589158" cy="2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9232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B03B7DE04E2744B5E78F8D951BC6D5" ma:contentTypeVersion="20" ma:contentTypeDescription="Ein neues Dokument erstellen." ma:contentTypeScope="" ma:versionID="f5b7a8377fe16cc51511e08360fe9a99">
  <xsd:schema xmlns:xsd="http://www.w3.org/2001/XMLSchema" xmlns:xs="http://www.w3.org/2001/XMLSchema" xmlns:p="http://schemas.microsoft.com/office/2006/metadata/properties" xmlns:ns2="3c8518ea-9c55-4d78-8aad-a65cc48a54f0" xmlns:ns3="545f690f-a4ce-4cd7-8e4e-e4175257a20e" targetNamespace="http://schemas.microsoft.com/office/2006/metadata/properties" ma:root="true" ma:fieldsID="9e0cbff51b6f02f079456df939b81288" ns2:_="" ns3:_="">
    <xsd:import namespace="3c8518ea-9c55-4d78-8aad-a65cc48a54f0"/>
    <xsd:import namespace="545f690f-a4ce-4cd7-8e4e-e4175257a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prach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518ea-9c55-4d78-8aad-a65cc48a5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prache" ma:index="12" nillable="true" ma:displayName="Sprache" ma:default="Deutsch" ma:format="Dropdown" ma:indexed="true" ma:internalName="Sprache">
      <xsd:simpleType>
        <xsd:restriction base="dms:Choice">
          <xsd:enumeration value="Deutsch"/>
          <xsd:enumeration value="Français"/>
          <xsd:enumeration value="Italiano"/>
          <xsd:enumeration value="English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f690f-a4ce-4cd7-8e4e-e4175257a2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ac8ba2-66eb-4387-a263-fedadc8c350d}" ma:internalName="TaxCatchAll" ma:showField="CatchAllData" ma:web="545f690f-a4ce-4cd7-8e4e-e4175257a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5f690f-a4ce-4cd7-8e4e-e4175257a20e">
      <UserInfo>
        <DisplayName>Audrey Jordan / Papillon</DisplayName>
        <AccountId>2823</AccountId>
        <AccountType/>
      </UserInfo>
    </SharedWithUsers>
    <TaxCatchAll xmlns="545f690f-a4ce-4cd7-8e4e-e4175257a20e" xsi:nil="true"/>
    <lcf76f155ced4ddcb4097134ff3c332f xmlns="3c8518ea-9c55-4d78-8aad-a65cc48a54f0">
      <Terms xmlns="http://schemas.microsoft.com/office/infopath/2007/PartnerControls"/>
    </lcf76f155ced4ddcb4097134ff3c332f>
    <Sprache xmlns="3c8518ea-9c55-4d78-8aad-a65cc48a54f0">Deutsch</Sprache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AB4CBC-A9FF-41A7-AF08-7996D0885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8518ea-9c55-4d78-8aad-a65cc48a54f0"/>
    <ds:schemaRef ds:uri="545f690f-a4ce-4cd7-8e4e-e4175257a2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schemas.microsoft.com/office/infopath/2007/PartnerControls"/>
    <ds:schemaRef ds:uri="3c8518ea-9c55-4d78-8aad-a65cc48a54f0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545f690f-a4ce-4cd7-8e4e-e4175257a20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1673</Words>
  <Application>Microsoft Office PowerPoint</Application>
  <PresentationFormat>Breitbild</PresentationFormat>
  <Paragraphs>190</Paragraphs>
  <Slides>18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Symbol</vt:lpstr>
      <vt:lpstr>Wingdings</vt:lpstr>
      <vt:lpstr>Benutzerdefiniertes Design</vt:lpstr>
      <vt:lpstr>Informations du msds et de J+S</vt:lpstr>
      <vt:lpstr>Collections numériques du msds</vt:lpstr>
      <vt:lpstr>L‘éthique dans le scoutisme</vt:lpstr>
      <vt:lpstr>Outil de prévention</vt:lpstr>
      <vt:lpstr>OUVERT à tou·te·s</vt:lpstr>
      <vt:lpstr>Contenu international des cours</vt:lpstr>
      <vt:lpstr>Conscience formation scoute</vt:lpstr>
      <vt:lpstr>Outil d'aide de "camp équitable"</vt:lpstr>
      <vt:lpstr>Outils pour des activités adaptées aux enfants</vt:lpstr>
      <vt:lpstr>Documents sur la sécurité</vt:lpstr>
      <vt:lpstr>DOCUMENTS numeriques J+S</vt:lpstr>
      <vt:lpstr>Materiel de prêt J+S</vt:lpstr>
      <vt:lpstr>COmmande de cartes nationales</vt:lpstr>
      <vt:lpstr>Mise à jour de la sardine</vt:lpstr>
      <vt:lpstr>Compétences de vie et de santé</vt:lpstr>
      <vt:lpstr>ADAPTATIONs J+S depuis 01.12.2022</vt:lpstr>
      <vt:lpstr>Adaptation J+S depuis 01.12.2022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Sabrina Bosshard / Circonflexe</cp:lastModifiedBy>
  <cp:revision>326</cp:revision>
  <dcterms:created xsi:type="dcterms:W3CDTF">2022-11-25T14:41:05Z</dcterms:created>
  <dcterms:modified xsi:type="dcterms:W3CDTF">2023-10-28T14:04:01Z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0x01010030B03B7DE04E2744B5E78F8D951BC6D5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