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18"/>
  </p:notesMasterIdLst>
  <p:handoutMasterIdLst>
    <p:handoutMasterId r:id="rId19"/>
  </p:handoutMasterIdLst>
  <p:sldIdLst>
    <p:sldId id="286" r:id="rId5"/>
    <p:sldId id="302" r:id="rId6"/>
    <p:sldId id="308" r:id="rId7"/>
    <p:sldId id="306" r:id="rId8"/>
    <p:sldId id="312" r:id="rId9"/>
    <p:sldId id="310" r:id="rId10"/>
    <p:sldId id="313" r:id="rId11"/>
    <p:sldId id="314" r:id="rId12"/>
    <p:sldId id="315" r:id="rId13"/>
    <p:sldId id="305" r:id="rId14"/>
    <p:sldId id="293" r:id="rId15"/>
    <p:sldId id="311" r:id="rId16"/>
    <p:sldId id="285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AC8F33-A8C7-631B-A9BC-26C1DC2B1E1D}" name="Celia Roduner / Aurea" initials="CR" userId="S::Celia.Roduner@sekretariat.pbs.ch::6dd0f79c-a080-4dd2-a026-f0cc5f5aa015" providerId="AD"/>
  <p188:author id="{BC97719F-B59E-85A3-38BB-1468A081AB34}" name="Celia Roduner / Aurea" initials="CA" userId="S::celia.roduner@sekretariat.pbs.ch::6dd0f79c-a080-4dd2-a026-f0cc5f5aa015" providerId="AD"/>
  <p188:author id="{B25BD2AD-2BCC-D62F-77E8-3D03573045D9}" name="Sabrina Bosshard / Circonflexe" initials="SB" userId="S::sabrina.bosshard@sekretariat.pbs.ch::c444e305-e499-476e-ad13-1ebca67bb5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3F3"/>
    <a:srgbClr val="E5EAE9"/>
    <a:srgbClr val="E1DBD5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DBDA83-BE24-4A3E-BD16-6ABDFF39D99F}" v="19" dt="2025-11-05T09:33:38.078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70" autoAdjust="0"/>
  </p:normalViewPr>
  <p:slideViewPr>
    <p:cSldViewPr showGuides="1">
      <p:cViewPr>
        <p:scale>
          <a:sx n="75" d="100"/>
          <a:sy n="75" d="100"/>
        </p:scale>
        <p:origin x="54" y="42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20" d="100"/>
          <a:sy n="120" d="100"/>
        </p:scale>
        <p:origin x="4962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ia Roduner / Aurea" userId="6dd0f79c-a080-4dd2-a026-f0cc5f5aa015" providerId="ADAL" clId="{4550FFDE-B51C-4AD1-93EB-F80F0899276A}"/>
    <pc:docChg chg="undo custSel modSld">
      <pc:chgData name="Celia Roduner / Aurea" userId="6dd0f79c-a080-4dd2-a026-f0cc5f5aa015" providerId="ADAL" clId="{4550FFDE-B51C-4AD1-93EB-F80F0899276A}" dt="2025-11-05T09:34:11.130" v="205" actId="1076"/>
      <pc:docMkLst>
        <pc:docMk/>
      </pc:docMkLst>
      <pc:sldChg chg="modSp mod">
        <pc:chgData name="Celia Roduner / Aurea" userId="6dd0f79c-a080-4dd2-a026-f0cc5f5aa015" providerId="ADAL" clId="{4550FFDE-B51C-4AD1-93EB-F80F0899276A}" dt="2025-11-05T07:27:22.022" v="7" actId="20577"/>
        <pc:sldMkLst>
          <pc:docMk/>
          <pc:sldMk cId="1231703656" sldId="286"/>
        </pc:sldMkLst>
        <pc:spChg chg="mod">
          <ac:chgData name="Celia Roduner / Aurea" userId="6dd0f79c-a080-4dd2-a026-f0cc5f5aa015" providerId="ADAL" clId="{4550FFDE-B51C-4AD1-93EB-F80F0899276A}" dt="2025-11-05T07:27:22.022" v="7" actId="20577"/>
          <ac:spMkLst>
            <pc:docMk/>
            <pc:sldMk cId="1231703656" sldId="286"/>
            <ac:spMk id="7" creationId="{1C5F0118-8CF1-43CB-9536-251DCB3B7705}"/>
          </ac:spMkLst>
        </pc:spChg>
      </pc:sldChg>
      <pc:sldChg chg="modSp mod">
        <pc:chgData name="Celia Roduner / Aurea" userId="6dd0f79c-a080-4dd2-a026-f0cc5f5aa015" providerId="ADAL" clId="{4550FFDE-B51C-4AD1-93EB-F80F0899276A}" dt="2025-11-05T09:34:11.130" v="205" actId="1076"/>
        <pc:sldMkLst>
          <pc:docMk/>
          <pc:sldMk cId="3902589267" sldId="302"/>
        </pc:sldMkLst>
        <pc:spChg chg="mod">
          <ac:chgData name="Celia Roduner / Aurea" userId="6dd0f79c-a080-4dd2-a026-f0cc5f5aa015" providerId="ADAL" clId="{4550FFDE-B51C-4AD1-93EB-F80F0899276A}" dt="2025-11-05T09:34:11.130" v="205" actId="1076"/>
          <ac:spMkLst>
            <pc:docMk/>
            <pc:sldMk cId="3902589267" sldId="302"/>
            <ac:spMk id="5" creationId="{ED62E043-5AF0-C5F3-8043-3E324F6F9306}"/>
          </ac:spMkLst>
        </pc:spChg>
        <pc:spChg chg="mod">
          <ac:chgData name="Celia Roduner / Aurea" userId="6dd0f79c-a080-4dd2-a026-f0cc5f5aa015" providerId="ADAL" clId="{4550FFDE-B51C-4AD1-93EB-F80F0899276A}" dt="2025-11-05T09:33:11.483" v="197" actId="20577"/>
          <ac:spMkLst>
            <pc:docMk/>
            <pc:sldMk cId="3902589267" sldId="302"/>
            <ac:spMk id="9" creationId="{815BFC26-B7FD-2181-6481-B341A033C6BB}"/>
          </ac:spMkLst>
        </pc:spChg>
      </pc:sldChg>
      <pc:sldChg chg="modSp mod">
        <pc:chgData name="Celia Roduner / Aurea" userId="6dd0f79c-a080-4dd2-a026-f0cc5f5aa015" providerId="ADAL" clId="{4550FFDE-B51C-4AD1-93EB-F80F0899276A}" dt="2025-11-05T08:06:07.022" v="173" actId="13926"/>
        <pc:sldMkLst>
          <pc:docMk/>
          <pc:sldMk cId="1705525634" sldId="305"/>
        </pc:sldMkLst>
        <pc:spChg chg="mod">
          <ac:chgData name="Celia Roduner / Aurea" userId="6dd0f79c-a080-4dd2-a026-f0cc5f5aa015" providerId="ADAL" clId="{4550FFDE-B51C-4AD1-93EB-F80F0899276A}" dt="2025-11-05T08:06:07.022" v="173" actId="13926"/>
          <ac:spMkLst>
            <pc:docMk/>
            <pc:sldMk cId="1705525634" sldId="305"/>
            <ac:spMk id="20" creationId="{DF5103E7-8497-8639-B21F-33A6970B2A38}"/>
          </ac:spMkLst>
        </pc:spChg>
      </pc:sldChg>
      <pc:sldChg chg="modSp mod">
        <pc:chgData name="Celia Roduner / Aurea" userId="6dd0f79c-a080-4dd2-a026-f0cc5f5aa015" providerId="ADAL" clId="{4550FFDE-B51C-4AD1-93EB-F80F0899276A}" dt="2025-11-05T07:34:34.118" v="33" actId="255"/>
        <pc:sldMkLst>
          <pc:docMk/>
          <pc:sldMk cId="1546994395" sldId="310"/>
        </pc:sldMkLst>
        <pc:spChg chg="mod">
          <ac:chgData name="Celia Roduner / Aurea" userId="6dd0f79c-a080-4dd2-a026-f0cc5f5aa015" providerId="ADAL" clId="{4550FFDE-B51C-4AD1-93EB-F80F0899276A}" dt="2025-11-05T07:34:34.118" v="33" actId="255"/>
          <ac:spMkLst>
            <pc:docMk/>
            <pc:sldMk cId="1546994395" sldId="310"/>
            <ac:spMk id="8" creationId="{05878E28-56CF-A20D-C9BB-E17A840F25CC}"/>
          </ac:spMkLst>
        </pc:spChg>
      </pc:sldChg>
      <pc:sldChg chg="modSp mod">
        <pc:chgData name="Celia Roduner / Aurea" userId="6dd0f79c-a080-4dd2-a026-f0cc5f5aa015" providerId="ADAL" clId="{4550FFDE-B51C-4AD1-93EB-F80F0899276A}" dt="2025-11-05T07:52:31.080" v="168" actId="13926"/>
        <pc:sldMkLst>
          <pc:docMk/>
          <pc:sldMk cId="3333567619" sldId="311"/>
        </pc:sldMkLst>
        <pc:spChg chg="mod">
          <ac:chgData name="Celia Roduner / Aurea" userId="6dd0f79c-a080-4dd2-a026-f0cc5f5aa015" providerId="ADAL" clId="{4550FFDE-B51C-4AD1-93EB-F80F0899276A}" dt="2025-11-05T07:52:27.681" v="167" actId="13926"/>
          <ac:spMkLst>
            <pc:docMk/>
            <pc:sldMk cId="3333567619" sldId="311"/>
            <ac:spMk id="2" creationId="{01B4C980-EB67-0470-8EEE-4E970B6898B1}"/>
          </ac:spMkLst>
        </pc:spChg>
        <pc:spChg chg="mod">
          <ac:chgData name="Celia Roduner / Aurea" userId="6dd0f79c-a080-4dd2-a026-f0cc5f5aa015" providerId="ADAL" clId="{4550FFDE-B51C-4AD1-93EB-F80F0899276A}" dt="2025-11-05T07:52:31.080" v="168" actId="13926"/>
          <ac:spMkLst>
            <pc:docMk/>
            <pc:sldMk cId="3333567619" sldId="311"/>
            <ac:spMk id="3" creationId="{274E6FB4-2B52-8A17-CB8D-77C9444124C8}"/>
          </ac:spMkLst>
        </pc:spChg>
      </pc:sldChg>
      <pc:sldChg chg="addSp delSp modSp mod">
        <pc:chgData name="Celia Roduner / Aurea" userId="6dd0f79c-a080-4dd2-a026-f0cc5f5aa015" providerId="ADAL" clId="{4550FFDE-B51C-4AD1-93EB-F80F0899276A}" dt="2025-11-05T08:05:31.349" v="171" actId="114"/>
        <pc:sldMkLst>
          <pc:docMk/>
          <pc:sldMk cId="2625223811" sldId="313"/>
        </pc:sldMkLst>
        <pc:spChg chg="mod">
          <ac:chgData name="Celia Roduner / Aurea" userId="6dd0f79c-a080-4dd2-a026-f0cc5f5aa015" providerId="ADAL" clId="{4550FFDE-B51C-4AD1-93EB-F80F0899276A}" dt="2025-11-05T07:38:54.709" v="43" actId="13926"/>
          <ac:spMkLst>
            <pc:docMk/>
            <pc:sldMk cId="2625223811" sldId="313"/>
            <ac:spMk id="2" creationId="{44B516B5-37C8-BF96-2C72-453B24808BF0}"/>
          </ac:spMkLst>
        </pc:spChg>
        <pc:spChg chg="add del">
          <ac:chgData name="Celia Roduner / Aurea" userId="6dd0f79c-a080-4dd2-a026-f0cc5f5aa015" providerId="ADAL" clId="{4550FFDE-B51C-4AD1-93EB-F80F0899276A}" dt="2025-11-05T07:38:22.333" v="35" actId="22"/>
          <ac:spMkLst>
            <pc:docMk/>
            <pc:sldMk cId="2625223811" sldId="313"/>
            <ac:spMk id="6" creationId="{7018BA96-A8D0-58D7-762C-EF3696EEA4BE}"/>
          </ac:spMkLst>
        </pc:spChg>
        <pc:spChg chg="mod">
          <ac:chgData name="Celia Roduner / Aurea" userId="6dd0f79c-a080-4dd2-a026-f0cc5f5aa015" providerId="ADAL" clId="{4550FFDE-B51C-4AD1-93EB-F80F0899276A}" dt="2025-11-05T08:05:31.349" v="171" actId="114"/>
          <ac:spMkLst>
            <pc:docMk/>
            <pc:sldMk cId="2625223811" sldId="313"/>
            <ac:spMk id="8" creationId="{B7E8997D-AF1D-D1E3-E8E5-A688056454A9}"/>
          </ac:spMkLst>
        </pc:spChg>
      </pc:sldChg>
      <pc:sldChg chg="modSp mod">
        <pc:chgData name="Celia Roduner / Aurea" userId="6dd0f79c-a080-4dd2-a026-f0cc5f5aa015" providerId="ADAL" clId="{4550FFDE-B51C-4AD1-93EB-F80F0899276A}" dt="2025-11-05T07:45:55.108" v="95" actId="20577"/>
        <pc:sldMkLst>
          <pc:docMk/>
          <pc:sldMk cId="1204839821" sldId="314"/>
        </pc:sldMkLst>
        <pc:spChg chg="mod">
          <ac:chgData name="Celia Roduner / Aurea" userId="6dd0f79c-a080-4dd2-a026-f0cc5f5aa015" providerId="ADAL" clId="{4550FFDE-B51C-4AD1-93EB-F80F0899276A}" dt="2025-11-05T07:45:55.108" v="95" actId="20577"/>
          <ac:spMkLst>
            <pc:docMk/>
            <pc:sldMk cId="1204839821" sldId="314"/>
            <ac:spMk id="3" creationId="{3AD7A279-0EA3-FCC0-B7AF-9E9B46F11350}"/>
          </ac:spMkLst>
        </pc:spChg>
        <pc:spChg chg="mod">
          <ac:chgData name="Celia Roduner / Aurea" userId="6dd0f79c-a080-4dd2-a026-f0cc5f5aa015" providerId="ADAL" clId="{4550FFDE-B51C-4AD1-93EB-F80F0899276A}" dt="2025-11-05T07:43:27.311" v="53" actId="13926"/>
          <ac:spMkLst>
            <pc:docMk/>
            <pc:sldMk cId="1204839821" sldId="314"/>
            <ac:spMk id="9" creationId="{E4A813C7-7CCF-99B1-5763-56E69777D0DC}"/>
          </ac:spMkLst>
        </pc:spChg>
      </pc:sldChg>
      <pc:sldChg chg="modSp mod">
        <pc:chgData name="Celia Roduner / Aurea" userId="6dd0f79c-a080-4dd2-a026-f0cc5f5aa015" providerId="ADAL" clId="{4550FFDE-B51C-4AD1-93EB-F80F0899276A}" dt="2025-11-05T08:06:26.457" v="174" actId="255"/>
        <pc:sldMkLst>
          <pc:docMk/>
          <pc:sldMk cId="1637432519" sldId="315"/>
        </pc:sldMkLst>
        <pc:spChg chg="mod">
          <ac:chgData name="Celia Roduner / Aurea" userId="6dd0f79c-a080-4dd2-a026-f0cc5f5aa015" providerId="ADAL" clId="{4550FFDE-B51C-4AD1-93EB-F80F0899276A}" dt="2025-11-05T07:47:46.160" v="115" actId="13926"/>
          <ac:spMkLst>
            <pc:docMk/>
            <pc:sldMk cId="1637432519" sldId="315"/>
            <ac:spMk id="9" creationId="{628A4E05-4EC9-D319-B9E3-EFB76CD75F7C}"/>
          </ac:spMkLst>
        </pc:spChg>
        <pc:spChg chg="mod">
          <ac:chgData name="Celia Roduner / Aurea" userId="6dd0f79c-a080-4dd2-a026-f0cc5f5aa015" providerId="ADAL" clId="{4550FFDE-B51C-4AD1-93EB-F80F0899276A}" dt="2025-11-05T08:06:26.457" v="174" actId="255"/>
          <ac:spMkLst>
            <pc:docMk/>
            <pc:sldMk cId="1637432519" sldId="315"/>
            <ac:spMk id="10" creationId="{5B887C8E-E1D6-860C-6B4E-3AE3C494802E}"/>
          </ac:spMkLst>
        </pc:spChg>
      </pc:sldChg>
    </pc:docChg>
  </pc:docChgLst>
  <pc:docChgLst>
    <pc:chgData name="Sabrina Bosshard / Circonflexe" userId="c444e305-e499-476e-ad13-1ebca67bb50b" providerId="ADAL" clId="{21C854DE-8EE7-40B5-A654-3BDB0D373205}"/>
    <pc:docChg chg="custSel addSld delSld modSld sldOrd">
      <pc:chgData name="Sabrina Bosshard / Circonflexe" userId="c444e305-e499-476e-ad13-1ebca67bb50b" providerId="ADAL" clId="{21C854DE-8EE7-40B5-A654-3BDB0D373205}" dt="2025-10-20T09:37:00.820" v="37"/>
      <pc:docMkLst>
        <pc:docMk/>
      </pc:docMkLst>
      <pc:sldChg chg="modSp mod">
        <pc:chgData name="Sabrina Bosshard / Circonflexe" userId="c444e305-e499-476e-ad13-1ebca67bb50b" providerId="ADAL" clId="{21C854DE-8EE7-40B5-A654-3BDB0D373205}" dt="2025-10-20T09:30:54.904" v="10" actId="20577"/>
        <pc:sldMkLst>
          <pc:docMk/>
          <pc:sldMk cId="1231703656" sldId="286"/>
        </pc:sldMkLst>
        <pc:spChg chg="mod">
          <ac:chgData name="Sabrina Bosshard / Circonflexe" userId="c444e305-e499-476e-ad13-1ebca67bb50b" providerId="ADAL" clId="{21C854DE-8EE7-40B5-A654-3BDB0D373205}" dt="2025-10-20T09:30:54.904" v="10" actId="20577"/>
          <ac:spMkLst>
            <pc:docMk/>
            <pc:sldMk cId="1231703656" sldId="286"/>
            <ac:spMk id="7" creationId="{1C5F0118-8CF1-43CB-9536-251DCB3B7705}"/>
          </ac:spMkLst>
        </pc:spChg>
      </pc:sldChg>
      <pc:sldChg chg="addSp delSp modSp mod modClrScheme chgLayout modNotesTx">
        <pc:chgData name="Sabrina Bosshard / Circonflexe" userId="c444e305-e499-476e-ad13-1ebca67bb50b" providerId="ADAL" clId="{21C854DE-8EE7-40B5-A654-3BDB0D373205}" dt="2025-10-20T09:36:50.645" v="34" actId="20577"/>
        <pc:sldMkLst>
          <pc:docMk/>
          <pc:sldMk cId="4119114465" sldId="293"/>
        </pc:sldMkLst>
        <pc:spChg chg="mod ord">
          <ac:chgData name="Sabrina Bosshard / Circonflexe" userId="c444e305-e499-476e-ad13-1ebca67bb50b" providerId="ADAL" clId="{21C854DE-8EE7-40B5-A654-3BDB0D373205}" dt="2025-10-20T09:36:12.781" v="29" actId="700"/>
          <ac:spMkLst>
            <pc:docMk/>
            <pc:sldMk cId="4119114465" sldId="293"/>
            <ac:spMk id="2" creationId="{D9EEA68E-4CF3-AB8E-6FC2-14A37EF0CEF2}"/>
          </ac:spMkLst>
        </pc:spChg>
        <pc:spChg chg="mod ord">
          <ac:chgData name="Sabrina Bosshard / Circonflexe" userId="c444e305-e499-476e-ad13-1ebca67bb50b" providerId="ADAL" clId="{21C854DE-8EE7-40B5-A654-3BDB0D373205}" dt="2025-10-20T09:36:39.505" v="33" actId="20577"/>
          <ac:spMkLst>
            <pc:docMk/>
            <pc:sldMk cId="4119114465" sldId="293"/>
            <ac:spMk id="3" creationId="{C09DED88-B386-762E-59BD-6B974F88D4EC}"/>
          </ac:spMkLst>
        </pc:spChg>
        <pc:spChg chg="add mod ord">
          <ac:chgData name="Sabrina Bosshard / Circonflexe" userId="c444e305-e499-476e-ad13-1ebca67bb50b" providerId="ADAL" clId="{21C854DE-8EE7-40B5-A654-3BDB0D373205}" dt="2025-10-20T09:36:12.781" v="29" actId="700"/>
          <ac:spMkLst>
            <pc:docMk/>
            <pc:sldMk cId="4119114465" sldId="293"/>
            <ac:spMk id="4" creationId="{D83EC046-69AF-D0F1-3964-613B73AFD64A}"/>
          </ac:spMkLst>
        </pc:spChg>
        <pc:spChg chg="mod ord">
          <ac:chgData name="Sabrina Bosshard / Circonflexe" userId="c444e305-e499-476e-ad13-1ebca67bb50b" providerId="ADAL" clId="{21C854DE-8EE7-40B5-A654-3BDB0D373205}" dt="2025-10-20T09:36:12.781" v="29" actId="700"/>
          <ac:spMkLst>
            <pc:docMk/>
            <pc:sldMk cId="4119114465" sldId="293"/>
            <ac:spMk id="6" creationId="{69FCE255-FE2A-E800-D0D2-CDDA66D0EF83}"/>
          </ac:spMkLst>
        </pc:spChg>
        <pc:picChg chg="mod ord">
          <ac:chgData name="Sabrina Bosshard / Circonflexe" userId="c444e305-e499-476e-ad13-1ebca67bb50b" providerId="ADAL" clId="{21C854DE-8EE7-40B5-A654-3BDB0D373205}" dt="2025-10-20T09:36:12.781" v="29" actId="700"/>
          <ac:picMkLst>
            <pc:docMk/>
            <pc:sldMk cId="4119114465" sldId="293"/>
            <ac:picMk id="10" creationId="{D1F9149F-1559-B111-BF0C-F11CD129812B}"/>
          </ac:picMkLst>
        </pc:picChg>
      </pc:sldChg>
      <pc:sldChg chg="addSp modSp">
        <pc:chgData name="Sabrina Bosshard / Circonflexe" userId="c444e305-e499-476e-ad13-1ebca67bb50b" providerId="ADAL" clId="{21C854DE-8EE7-40B5-A654-3BDB0D373205}" dt="2025-10-20T09:31:27.473" v="11"/>
        <pc:sldMkLst>
          <pc:docMk/>
          <pc:sldMk cId="3902589267" sldId="302"/>
        </pc:sldMkLst>
        <pc:spChg chg="add mod">
          <ac:chgData name="Sabrina Bosshard / Circonflexe" userId="c444e305-e499-476e-ad13-1ebca67bb50b" providerId="ADAL" clId="{21C854DE-8EE7-40B5-A654-3BDB0D373205}" dt="2025-10-20T09:31:27.473" v="11"/>
          <ac:spMkLst>
            <pc:docMk/>
            <pc:sldMk cId="3902589267" sldId="302"/>
            <ac:spMk id="5" creationId="{ED62E043-5AF0-C5F3-8043-3E324F6F9306}"/>
          </ac:spMkLst>
        </pc:spChg>
      </pc:sldChg>
      <pc:sldChg chg="addSp delSp modSp mod ord modClrScheme chgLayout">
        <pc:chgData name="Sabrina Bosshard / Circonflexe" userId="c444e305-e499-476e-ad13-1ebca67bb50b" providerId="ADAL" clId="{21C854DE-8EE7-40B5-A654-3BDB0D373205}" dt="2025-10-20T09:35:08.578" v="25" actId="478"/>
        <pc:sldMkLst>
          <pc:docMk/>
          <pc:sldMk cId="1546994395" sldId="310"/>
        </pc:sldMkLst>
        <pc:spChg chg="mod ord">
          <ac:chgData name="Sabrina Bosshard / Circonflexe" userId="c444e305-e499-476e-ad13-1ebca67bb50b" providerId="ADAL" clId="{21C854DE-8EE7-40B5-A654-3BDB0D373205}" dt="2025-10-20T09:35:04.268" v="24" actId="700"/>
          <ac:spMkLst>
            <pc:docMk/>
            <pc:sldMk cId="1546994395" sldId="310"/>
            <ac:spMk id="2" creationId="{8CBFBC60-448C-7C97-0125-A033D71580CB}"/>
          </ac:spMkLst>
        </pc:spChg>
        <pc:spChg chg="add mod ord">
          <ac:chgData name="Sabrina Bosshard / Circonflexe" userId="c444e305-e499-476e-ad13-1ebca67bb50b" providerId="ADAL" clId="{21C854DE-8EE7-40B5-A654-3BDB0D373205}" dt="2025-10-20T09:35:04.268" v="24" actId="700"/>
          <ac:spMkLst>
            <pc:docMk/>
            <pc:sldMk cId="1546994395" sldId="310"/>
            <ac:spMk id="4" creationId="{01271D5A-FDDE-2E8F-966E-8013907C1147}"/>
          </ac:spMkLst>
        </pc:spChg>
        <pc:spChg chg="mod ord">
          <ac:chgData name="Sabrina Bosshard / Circonflexe" userId="c444e305-e499-476e-ad13-1ebca67bb50b" providerId="ADAL" clId="{21C854DE-8EE7-40B5-A654-3BDB0D373205}" dt="2025-10-20T09:35:04.268" v="24" actId="700"/>
          <ac:spMkLst>
            <pc:docMk/>
            <pc:sldMk cId="1546994395" sldId="310"/>
            <ac:spMk id="5" creationId="{31C74F05-D30B-83DB-BEF2-B90E55B652BE}"/>
          </ac:spMkLst>
        </pc:spChg>
        <pc:spChg chg="mod ord">
          <ac:chgData name="Sabrina Bosshard / Circonflexe" userId="c444e305-e499-476e-ad13-1ebca67bb50b" providerId="ADAL" clId="{21C854DE-8EE7-40B5-A654-3BDB0D373205}" dt="2025-10-20T09:35:04.268" v="24" actId="700"/>
          <ac:spMkLst>
            <pc:docMk/>
            <pc:sldMk cId="1546994395" sldId="310"/>
            <ac:spMk id="8" creationId="{05878E28-56CF-A20D-C9BB-E17A840F25CC}"/>
          </ac:spMkLst>
        </pc:spChg>
        <pc:picChg chg="mod ord">
          <ac:chgData name="Sabrina Bosshard / Circonflexe" userId="c444e305-e499-476e-ad13-1ebca67bb50b" providerId="ADAL" clId="{21C854DE-8EE7-40B5-A654-3BDB0D373205}" dt="2025-10-20T09:35:04.268" v="24" actId="700"/>
          <ac:picMkLst>
            <pc:docMk/>
            <pc:sldMk cId="1546994395" sldId="310"/>
            <ac:picMk id="10" creationId="{905BB327-E9E0-EA0A-FB05-54679B009D1A}"/>
          </ac:picMkLst>
        </pc:picChg>
      </pc:sldChg>
      <pc:sldChg chg="add">
        <pc:chgData name="Sabrina Bosshard / Circonflexe" userId="c444e305-e499-476e-ad13-1ebca67bb50b" providerId="ADAL" clId="{21C854DE-8EE7-40B5-A654-3BDB0D373205}" dt="2025-10-20T09:37:00.820" v="37"/>
        <pc:sldMkLst>
          <pc:docMk/>
          <pc:sldMk cId="3333567619" sldId="311"/>
        </pc:sldMkLst>
      </pc:sldChg>
      <pc:sldChg chg="modSp add mod">
        <pc:chgData name="Sabrina Bosshard / Circonflexe" userId="c444e305-e499-476e-ad13-1ebca67bb50b" providerId="ADAL" clId="{21C854DE-8EE7-40B5-A654-3BDB0D373205}" dt="2025-10-20T09:34:01.872" v="21" actId="113"/>
        <pc:sldMkLst>
          <pc:docMk/>
          <pc:sldMk cId="1221583319" sldId="312"/>
        </pc:sldMkLst>
        <pc:spChg chg="mod">
          <ac:chgData name="Sabrina Bosshard / Circonflexe" userId="c444e305-e499-476e-ad13-1ebca67bb50b" providerId="ADAL" clId="{21C854DE-8EE7-40B5-A654-3BDB0D373205}" dt="2025-10-20T09:32:06.299" v="18"/>
          <ac:spMkLst>
            <pc:docMk/>
            <pc:sldMk cId="1221583319" sldId="312"/>
            <ac:spMk id="2" creationId="{3C6CF2A8-D30E-1B4D-5170-C3B2CEDCD74B}"/>
          </ac:spMkLst>
        </pc:spChg>
        <pc:spChg chg="mod">
          <ac:chgData name="Sabrina Bosshard / Circonflexe" userId="c444e305-e499-476e-ad13-1ebca67bb50b" providerId="ADAL" clId="{21C854DE-8EE7-40B5-A654-3BDB0D373205}" dt="2025-10-20T09:34:01.872" v="21" actId="113"/>
          <ac:spMkLst>
            <pc:docMk/>
            <pc:sldMk cId="1221583319" sldId="312"/>
            <ac:spMk id="8" creationId="{2C3231B4-687B-2E99-8A1A-66F8C9BDA7F4}"/>
          </ac:spMkLst>
        </pc:spChg>
      </pc:sldChg>
      <pc:sldChg chg="add">
        <pc:chgData name="Sabrina Bosshard / Circonflexe" userId="c444e305-e499-476e-ad13-1ebca67bb50b" providerId="ADAL" clId="{21C854DE-8EE7-40B5-A654-3BDB0D373205}" dt="2025-10-20T09:35:19.905" v="26"/>
        <pc:sldMkLst>
          <pc:docMk/>
          <pc:sldMk cId="2625223811" sldId="313"/>
        </pc:sldMkLst>
      </pc:sldChg>
      <pc:sldChg chg="add">
        <pc:chgData name="Sabrina Bosshard / Circonflexe" userId="c444e305-e499-476e-ad13-1ebca67bb50b" providerId="ADAL" clId="{21C854DE-8EE7-40B5-A654-3BDB0D373205}" dt="2025-10-20T09:35:26.639" v="27"/>
        <pc:sldMkLst>
          <pc:docMk/>
          <pc:sldMk cId="1204839821" sldId="314"/>
        </pc:sldMkLst>
      </pc:sldChg>
      <pc:sldChg chg="add">
        <pc:chgData name="Sabrina Bosshard / Circonflexe" userId="c444e305-e499-476e-ad13-1ebca67bb50b" providerId="ADAL" clId="{21C854DE-8EE7-40B5-A654-3BDB0D373205}" dt="2025-10-20T09:35:35.007" v="28"/>
        <pc:sldMkLst>
          <pc:docMk/>
          <pc:sldMk cId="1637432519" sldId="31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6672" y="229395"/>
            <a:ext cx="4320480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137720" y="229395"/>
            <a:ext cx="1243608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05.11.2025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6672" y="8489144"/>
            <a:ext cx="4320480" cy="33133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137720" y="8489146"/>
            <a:ext cx="1243608" cy="33132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‹Nr.›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764704" y="899592"/>
            <a:ext cx="5560412" cy="3127732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75244" y="8712000"/>
            <a:ext cx="2230428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62663" y="8712000"/>
            <a:ext cx="871173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73424" y="4283968"/>
            <a:ext cx="5560412" cy="424847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229809" y="425838"/>
            <a:ext cx="2095308" cy="185722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64704" y="432000"/>
            <a:ext cx="3249080" cy="1795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3205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5591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02683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2639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2"/>
                </a:solidFill>
              </a:rPr>
              <a:t>Login J+S-Expert*</a:t>
            </a:r>
            <a:r>
              <a:rPr lang="de-DE" b="1" dirty="0" err="1">
                <a:solidFill>
                  <a:schemeClr val="accent2"/>
                </a:solidFill>
              </a:rPr>
              <a:t>innenbereich</a:t>
            </a:r>
            <a:r>
              <a:rPr lang="de-DE" b="1" dirty="0">
                <a:solidFill>
                  <a:schemeClr val="accent2"/>
                </a:solidFill>
              </a:rPr>
              <a:t>: https://www.extranet.jugendundsport.ch/</a:t>
            </a:r>
          </a:p>
          <a:p>
            <a:r>
              <a:rPr lang="de-DE" b="1" dirty="0">
                <a:solidFill>
                  <a:schemeClr val="accent2"/>
                </a:solidFill>
              </a:rPr>
              <a:t>Username: </a:t>
            </a:r>
            <a:r>
              <a:rPr lang="de-DE" b="1" dirty="0" err="1">
                <a:solidFill>
                  <a:schemeClr val="accent2"/>
                </a:solidFill>
              </a:rPr>
              <a:t>js_cug_expert</a:t>
            </a:r>
            <a:r>
              <a:rPr lang="de-DE" b="1" dirty="0">
                <a:solidFill>
                  <a:schemeClr val="accent2"/>
                </a:solidFill>
              </a:rPr>
              <a:t> / Passwort: Expert_01</a:t>
            </a:r>
            <a:endParaRPr lang="de-CH" b="1" dirty="0">
              <a:solidFill>
                <a:schemeClr val="accent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3541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20464E0D-AD52-4D7B-A750-25F9785A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5BBB02B-B220-423D-8107-8951CF70C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356" y="2528901"/>
            <a:ext cx="9507488" cy="1532932"/>
          </a:xfrm>
        </p:spPr>
        <p:txBody>
          <a:bodyPr anchor="b"/>
          <a:lstStyle>
            <a:lvl1pPr>
              <a:defRPr sz="5500" spc="17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Haupttitel</a:t>
            </a:r>
            <a:endParaRPr lang="de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7652F1-17FD-4967-A1B4-ED4923BFD6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60980" y="4206270"/>
            <a:ext cx="9496244" cy="1202950"/>
          </a:xfrm>
        </p:spPr>
        <p:txBody>
          <a:bodyPr/>
          <a:lstStyle>
            <a:lvl1pPr marL="0" indent="0" algn="l">
              <a:buNone/>
              <a:defRPr sz="2500" cap="all" spc="14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650E348-91E5-40AB-9978-EC921A3A5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0980" y="5587263"/>
            <a:ext cx="6551612" cy="606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BC220BC-1154-4D6D-BC9D-264F55284EEE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A066F104-B261-4EA2-97DC-5AEB3026C6B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5364000" anchor="ctr">
            <a:noAutofit/>
          </a:bodyPr>
          <a:lstStyle>
            <a:lvl1pPr algn="ctr">
              <a:defRPr sz="1200"/>
            </a:lvl1pPr>
          </a:lstStyle>
          <a:p>
            <a:r>
              <a:rPr lang="de-CH" dirty="0"/>
              <a:t>Bild per «Drag &amp; Drop» einfügen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0B1F295B-FDA9-499A-98E4-07EDB98CB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64516"/>
            <a:ext cx="8388000" cy="6393041"/>
          </a:xfrm>
          <a:custGeom>
            <a:avLst/>
            <a:gdLst>
              <a:gd name="connsiteX0" fmla="*/ 1567748 w 8388000"/>
              <a:gd name="connsiteY0" fmla="*/ 0 h 6393041"/>
              <a:gd name="connsiteX1" fmla="*/ 8388000 w 8388000"/>
              <a:gd name="connsiteY1" fmla="*/ 4943908 h 6393041"/>
              <a:gd name="connsiteX2" fmla="*/ 8113609 w 8388000"/>
              <a:gd name="connsiteY2" fmla="*/ 6393041 h 6393041"/>
              <a:gd name="connsiteX3" fmla="*/ 0 w 8388000"/>
              <a:gd name="connsiteY3" fmla="*/ 6392565 h 6393041"/>
              <a:gd name="connsiteX4" fmla="*/ 0 w 8388000"/>
              <a:gd name="connsiteY4" fmla="*/ 4996274 h 6393041"/>
              <a:gd name="connsiteX5" fmla="*/ 0 w 8388000"/>
              <a:gd name="connsiteY5" fmla="*/ 3904663 h 6393041"/>
              <a:gd name="connsiteX6" fmla="*/ 1567748 w 8388000"/>
              <a:gd name="connsiteY6" fmla="*/ 0 h 639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88000" h="6393041">
                <a:moveTo>
                  <a:pt x="1567748" y="0"/>
                </a:moveTo>
                <a:cubicBezTo>
                  <a:pt x="4656560" y="911659"/>
                  <a:pt x="7641522" y="3881812"/>
                  <a:pt x="8388000" y="4943908"/>
                </a:cubicBezTo>
                <a:cubicBezTo>
                  <a:pt x="8345127" y="5310476"/>
                  <a:pt x="8247946" y="5823671"/>
                  <a:pt x="8113609" y="6393041"/>
                </a:cubicBezTo>
                <a:lnTo>
                  <a:pt x="0" y="6392565"/>
                </a:lnTo>
                <a:lnTo>
                  <a:pt x="0" y="4996274"/>
                </a:lnTo>
                <a:lnTo>
                  <a:pt x="0" y="3904663"/>
                </a:lnTo>
                <a:cubicBezTo>
                  <a:pt x="357757" y="2462671"/>
                  <a:pt x="915592" y="1127316"/>
                  <a:pt x="1567748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 lIns="756000" tIns="2088000" anchor="ctr">
            <a:noAutofit/>
          </a:bodyPr>
          <a:lstStyle>
            <a:lvl1pPr>
              <a:defRPr sz="5500" b="1" cap="all" spc="180" baseline="0">
                <a:solidFill>
                  <a:schemeClr val="bg1"/>
                </a:solidFill>
              </a:defRPr>
            </a:lvl1pPr>
            <a:lvl2pPr>
              <a:defRPr sz="6000" b="1">
                <a:solidFill>
                  <a:schemeClr val="bg1"/>
                </a:solidFill>
              </a:defRPr>
            </a:lvl2pPr>
            <a:lvl3pPr>
              <a:defRPr sz="6000" b="1">
                <a:solidFill>
                  <a:schemeClr val="bg1"/>
                </a:solidFill>
              </a:defRPr>
            </a:lvl3pPr>
            <a:lvl4pPr>
              <a:defRPr sz="6000" b="1">
                <a:solidFill>
                  <a:schemeClr val="bg1"/>
                </a:solidFill>
              </a:defRPr>
            </a:lvl4pPr>
            <a:lvl5pPr>
              <a:defRPr sz="6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B2EE4EBF-2FC5-4BFE-A223-DE4B1743F5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80177" y="1"/>
            <a:ext cx="4506317" cy="2703277"/>
          </a:xfrm>
          <a:custGeom>
            <a:avLst/>
            <a:gdLst>
              <a:gd name="connsiteX0" fmla="*/ 0 w 4506317"/>
              <a:gd name="connsiteY0" fmla="*/ 0 h 2703277"/>
              <a:gd name="connsiteX1" fmla="*/ 4506317 w 4506317"/>
              <a:gd name="connsiteY1" fmla="*/ 0 h 2703277"/>
              <a:gd name="connsiteX2" fmla="*/ 4506317 w 4506317"/>
              <a:gd name="connsiteY2" fmla="*/ 1398315 h 2703277"/>
              <a:gd name="connsiteX3" fmla="*/ 4045986 w 4506317"/>
              <a:gd name="connsiteY3" fmla="*/ 1623149 h 2703277"/>
              <a:gd name="connsiteX4" fmla="*/ 795782 w 4506317"/>
              <a:gd name="connsiteY4" fmla="*/ 2703277 h 2703277"/>
              <a:gd name="connsiteX5" fmla="*/ 0 w 4506317"/>
              <a:gd name="connsiteY5" fmla="*/ 0 h 270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6317" h="2703277">
                <a:moveTo>
                  <a:pt x="0" y="0"/>
                </a:moveTo>
                <a:lnTo>
                  <a:pt x="4506317" y="0"/>
                </a:lnTo>
                <a:lnTo>
                  <a:pt x="4506317" y="1398315"/>
                </a:lnTo>
                <a:lnTo>
                  <a:pt x="4045986" y="1623149"/>
                </a:lnTo>
                <a:cubicBezTo>
                  <a:pt x="2955388" y="2132330"/>
                  <a:pt x="1843384" y="2489917"/>
                  <a:pt x="795782" y="2703277"/>
                </a:cubicBezTo>
                <a:cubicBezTo>
                  <a:pt x="409123" y="1874699"/>
                  <a:pt x="156289" y="939023"/>
                  <a:pt x="0" y="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00">
                <a:solidFill>
                  <a:schemeClr val="bg1">
                    <a:lumMod val="95000"/>
                  </a:schemeClr>
                </a:solidFill>
              </a:defRPr>
            </a:lvl2pPr>
            <a:lvl3pPr marL="536575" indent="0">
              <a:buNone/>
              <a:defRPr sz="1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2"/>
            <a:r>
              <a:rPr lang="de-CH" dirty="0"/>
              <a:t> 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AFB014A2-9D9A-4289-B7D6-9EB9FDE04076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8613899" y="624678"/>
            <a:ext cx="2862000" cy="993114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92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731CE8F3-57F9-4824-9A43-BAF6EB44DA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0B1F295B-FDA9-499A-98E4-07EDB98CB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64516"/>
            <a:ext cx="8388000" cy="6393041"/>
          </a:xfrm>
          <a:prstGeom prst="rect">
            <a:avLst/>
          </a:prstGeom>
          <a:noFill/>
        </p:spPr>
        <p:txBody>
          <a:bodyPr wrap="square" lIns="756000" tIns="2088000" anchor="ctr">
            <a:noAutofit/>
          </a:bodyPr>
          <a:lstStyle>
            <a:lvl1pPr>
              <a:defRPr sz="5500" b="1" cap="all" spc="180" baseline="0">
                <a:solidFill>
                  <a:schemeClr val="bg1"/>
                </a:solidFill>
              </a:defRPr>
            </a:lvl1pPr>
            <a:lvl2pPr>
              <a:defRPr sz="6000" b="1">
                <a:solidFill>
                  <a:schemeClr val="bg1"/>
                </a:solidFill>
              </a:defRPr>
            </a:lvl2pPr>
            <a:lvl3pPr>
              <a:defRPr sz="6000" b="1">
                <a:solidFill>
                  <a:schemeClr val="bg1"/>
                </a:solidFill>
              </a:defRPr>
            </a:lvl3pPr>
            <a:lvl4pPr>
              <a:defRPr sz="6000" b="1">
                <a:solidFill>
                  <a:schemeClr val="bg1"/>
                </a:solidFill>
              </a:defRPr>
            </a:lvl4pPr>
            <a:lvl5pPr>
              <a:defRPr sz="6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D215E65-0BCB-4D26-8342-5260562594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98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84928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09AB7D-DBAB-4FFF-BA65-85B95211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F0F13224-2EE4-4B24-A110-823DC3AEA1C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5364000" anchor="ctr">
            <a:noAutofit/>
          </a:bodyPr>
          <a:lstStyle>
            <a:lvl1pPr algn="ctr">
              <a:defRPr sz="1200"/>
            </a:lvl1pPr>
          </a:lstStyle>
          <a:p>
            <a:r>
              <a:rPr lang="de-CH" dirty="0"/>
              <a:t>Bild per «Drag &amp; Drop» einfügen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631D88E-6F00-4E4C-936F-CCB54F4803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464765"/>
            <a:ext cx="8388000" cy="6393040"/>
          </a:xfrm>
          <a:custGeom>
            <a:avLst/>
            <a:gdLst>
              <a:gd name="connsiteX0" fmla="*/ 1567748 w 8388000"/>
              <a:gd name="connsiteY0" fmla="*/ 0 h 6393040"/>
              <a:gd name="connsiteX1" fmla="*/ 8388000 w 8388000"/>
              <a:gd name="connsiteY1" fmla="*/ 4943907 h 6393040"/>
              <a:gd name="connsiteX2" fmla="*/ 8113609 w 8388000"/>
              <a:gd name="connsiteY2" fmla="*/ 6393040 h 6393040"/>
              <a:gd name="connsiteX3" fmla="*/ 0 w 8388000"/>
              <a:gd name="connsiteY3" fmla="*/ 6393040 h 6393040"/>
              <a:gd name="connsiteX4" fmla="*/ 0 w 8388000"/>
              <a:gd name="connsiteY4" fmla="*/ 3903235 h 6393040"/>
              <a:gd name="connsiteX5" fmla="*/ 1567748 w 8388000"/>
              <a:gd name="connsiteY5" fmla="*/ 0 h 639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8000" h="6393040">
                <a:moveTo>
                  <a:pt x="1567748" y="0"/>
                </a:moveTo>
                <a:cubicBezTo>
                  <a:pt x="4656560" y="911659"/>
                  <a:pt x="7641522" y="3881812"/>
                  <a:pt x="8388000" y="4943907"/>
                </a:cubicBezTo>
                <a:cubicBezTo>
                  <a:pt x="8345127" y="5310475"/>
                  <a:pt x="8247946" y="5823670"/>
                  <a:pt x="8113609" y="6393040"/>
                </a:cubicBezTo>
                <a:lnTo>
                  <a:pt x="0" y="6393040"/>
                </a:lnTo>
                <a:lnTo>
                  <a:pt x="0" y="3903235"/>
                </a:lnTo>
                <a:cubicBezTo>
                  <a:pt x="358234" y="2462194"/>
                  <a:pt x="915592" y="1127316"/>
                  <a:pt x="1567748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de-CH" dirty="0"/>
              <a:t>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5BBB02B-B220-423D-8107-8951CF70C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356" y="2528901"/>
            <a:ext cx="9507488" cy="1532932"/>
          </a:xfrm>
        </p:spPr>
        <p:txBody>
          <a:bodyPr anchor="b"/>
          <a:lstStyle>
            <a:lvl1pPr>
              <a:defRPr sz="5500" spc="17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Haupttitel</a:t>
            </a:r>
            <a:endParaRPr lang="de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7652F1-17FD-4967-A1B4-ED4923BFD6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60980" y="4206270"/>
            <a:ext cx="9496244" cy="1202950"/>
          </a:xfrm>
        </p:spPr>
        <p:txBody>
          <a:bodyPr/>
          <a:lstStyle>
            <a:lvl1pPr marL="0" indent="0" algn="l">
              <a:buNone/>
              <a:defRPr sz="2500" cap="all" spc="14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650E348-91E5-40AB-9978-EC921A3A5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0980" y="5587263"/>
            <a:ext cx="6551612" cy="606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82EA51DD-2C33-471F-AAE7-3EF2DAF8C8F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80177" y="1"/>
            <a:ext cx="4506317" cy="2703277"/>
          </a:xfrm>
          <a:custGeom>
            <a:avLst/>
            <a:gdLst>
              <a:gd name="connsiteX0" fmla="*/ 0 w 4506317"/>
              <a:gd name="connsiteY0" fmla="*/ 0 h 2703277"/>
              <a:gd name="connsiteX1" fmla="*/ 4506317 w 4506317"/>
              <a:gd name="connsiteY1" fmla="*/ 0 h 2703277"/>
              <a:gd name="connsiteX2" fmla="*/ 4506317 w 4506317"/>
              <a:gd name="connsiteY2" fmla="*/ 1398315 h 2703277"/>
              <a:gd name="connsiteX3" fmla="*/ 4045986 w 4506317"/>
              <a:gd name="connsiteY3" fmla="*/ 1623149 h 2703277"/>
              <a:gd name="connsiteX4" fmla="*/ 795782 w 4506317"/>
              <a:gd name="connsiteY4" fmla="*/ 2703277 h 2703277"/>
              <a:gd name="connsiteX5" fmla="*/ 0 w 4506317"/>
              <a:gd name="connsiteY5" fmla="*/ 0 h 270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6317" h="2703277">
                <a:moveTo>
                  <a:pt x="0" y="0"/>
                </a:moveTo>
                <a:lnTo>
                  <a:pt x="4506317" y="0"/>
                </a:lnTo>
                <a:lnTo>
                  <a:pt x="4506317" y="1398315"/>
                </a:lnTo>
                <a:lnTo>
                  <a:pt x="4045986" y="1623149"/>
                </a:lnTo>
                <a:cubicBezTo>
                  <a:pt x="2955388" y="2132330"/>
                  <a:pt x="1843384" y="2489917"/>
                  <a:pt x="795782" y="2703277"/>
                </a:cubicBezTo>
                <a:cubicBezTo>
                  <a:pt x="409123" y="1874699"/>
                  <a:pt x="156289" y="939023"/>
                  <a:pt x="0" y="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00">
                <a:solidFill>
                  <a:schemeClr val="bg1">
                    <a:lumMod val="95000"/>
                  </a:schemeClr>
                </a:solidFill>
              </a:defRPr>
            </a:lvl2pPr>
            <a:lvl3pPr marL="536575" indent="0">
              <a:buNone/>
              <a:defRPr sz="1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2"/>
            <a:r>
              <a:rPr lang="de-CH" dirty="0"/>
              <a:t> </a:t>
            </a:r>
          </a:p>
        </p:txBody>
      </p:sp>
      <p:sp>
        <p:nvSpPr>
          <p:cNvPr id="20" name="Textplatzhalter 24">
            <a:extLst>
              <a:ext uri="{FF2B5EF4-FFF2-40B4-BE49-F238E27FC236}">
                <a16:creationId xmlns:a16="http://schemas.microsoft.com/office/drawing/2014/main" id="{4E23A4BD-3C97-4C8D-865E-D3F1531EDABA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8613899" y="624678"/>
            <a:ext cx="2862000" cy="993114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CH" dirty="0"/>
              <a:t>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A1D2EA3-F68A-448A-9A03-2FD8024AC95B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128267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3A4D8-2759-449E-A747-304A7808C4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573016"/>
            <a:ext cx="4800600" cy="1416769"/>
          </a:xfrm>
        </p:spPr>
        <p:txBody>
          <a:bodyPr/>
          <a:lstStyle>
            <a:lvl1pPr>
              <a:lnSpc>
                <a:spcPts val="5300"/>
              </a:lnSpc>
              <a:defRPr sz="4800" b="1" cap="all" spc="100" baseline="0">
                <a:solidFill>
                  <a:schemeClr val="accent1"/>
                </a:solidFill>
              </a:defRPr>
            </a:lvl1pPr>
            <a:lvl2pPr>
              <a:defRPr sz="4800" b="1" cap="all" baseline="0"/>
            </a:lvl2pPr>
            <a:lvl3pPr>
              <a:defRPr sz="4800" b="1" cap="all" baseline="0"/>
            </a:lvl3pPr>
            <a:lvl4pPr>
              <a:defRPr sz="4800" b="1" cap="all" baseline="0"/>
            </a:lvl4pPr>
            <a:lvl5pPr>
              <a:defRPr sz="4800" b="1" cap="all" baseline="0"/>
            </a:lvl5pPr>
          </a:lstStyle>
          <a:p>
            <a:pPr lvl="0"/>
            <a:r>
              <a:rPr lang="de-DE" dirty="0"/>
              <a:t>Zwischen-Titel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B79C5B-2420-445E-821E-6C21C7AD73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6"/>
          <a:stretch>
            <a:fillRect/>
          </a:stretch>
        </p:blipFill>
        <p:spPr>
          <a:xfrm>
            <a:off x="5151437" y="390"/>
            <a:ext cx="7039870" cy="6857610"/>
          </a:xfrm>
          <a:custGeom>
            <a:avLst/>
            <a:gdLst>
              <a:gd name="connsiteX0" fmla="*/ 2076473 w 7039870"/>
              <a:gd name="connsiteY0" fmla="*/ 0 h 6857610"/>
              <a:gd name="connsiteX1" fmla="*/ 7039870 w 7039870"/>
              <a:gd name="connsiteY1" fmla="*/ 0 h 6857610"/>
              <a:gd name="connsiteX2" fmla="*/ 7039870 w 7039870"/>
              <a:gd name="connsiteY2" fmla="*/ 6857610 h 6857610"/>
              <a:gd name="connsiteX3" fmla="*/ 3646749 w 7039870"/>
              <a:gd name="connsiteY3" fmla="*/ 6857610 h 6857610"/>
              <a:gd name="connsiteX4" fmla="*/ 3342410 w 7039870"/>
              <a:gd name="connsiteY4" fmla="*/ 6530776 h 6857610"/>
              <a:gd name="connsiteX5" fmla="*/ 0 w 7039870"/>
              <a:gd name="connsiteY5" fmla="*/ 1116230 h 6857610"/>
              <a:gd name="connsiteX6" fmla="*/ 2076473 w 7039870"/>
              <a:gd name="connsiteY6" fmla="*/ 0 h 68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39870" h="6857610">
                <a:moveTo>
                  <a:pt x="2076473" y="0"/>
                </a:moveTo>
                <a:lnTo>
                  <a:pt x="7039870" y="0"/>
                </a:lnTo>
                <a:lnTo>
                  <a:pt x="7039870" y="6857610"/>
                </a:lnTo>
                <a:lnTo>
                  <a:pt x="3646749" y="6857610"/>
                </a:lnTo>
                <a:lnTo>
                  <a:pt x="3342410" y="6530776"/>
                </a:lnTo>
                <a:cubicBezTo>
                  <a:pt x="1825109" y="4856048"/>
                  <a:pt x="701024" y="2931682"/>
                  <a:pt x="0" y="1116230"/>
                </a:cubicBezTo>
                <a:cubicBezTo>
                  <a:pt x="631473" y="679651"/>
                  <a:pt x="1338246" y="309799"/>
                  <a:pt x="2076473" y="0"/>
                </a:cubicBezTo>
                <a:close/>
              </a:path>
            </a:pathLst>
          </a:custGeom>
        </p:spPr>
      </p:pic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7F90DA-6A47-4DBB-A2D0-0A04018AEDC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42FBEEA5-3234-4B06-90D1-A9ABDA1476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12082656" y="161392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7B98E6D-2F15-44B4-B134-D774FD20C3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80796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mit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30000" y="173204"/>
            <a:ext cx="360000" cy="36000"/>
          </a:xfrm>
        </p:spPr>
        <p:txBody>
          <a:bodyPr/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3A4D8-2759-449E-A747-304A7808C4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573016"/>
            <a:ext cx="4800600" cy="1416769"/>
          </a:xfrm>
        </p:spPr>
        <p:txBody>
          <a:bodyPr/>
          <a:lstStyle>
            <a:lvl1pPr>
              <a:lnSpc>
                <a:spcPts val="5300"/>
              </a:lnSpc>
              <a:defRPr sz="4800" b="1" cap="all" spc="100" baseline="0">
                <a:solidFill>
                  <a:schemeClr val="accent1"/>
                </a:solidFill>
              </a:defRPr>
            </a:lvl1pPr>
            <a:lvl2pPr>
              <a:defRPr sz="4800" b="1" cap="all" baseline="0"/>
            </a:lvl2pPr>
            <a:lvl3pPr>
              <a:defRPr sz="4800" b="1" cap="all" baseline="0"/>
            </a:lvl3pPr>
            <a:lvl4pPr>
              <a:defRPr sz="4800" b="1" cap="all" baseline="0"/>
            </a:lvl4pPr>
            <a:lvl5pPr>
              <a:defRPr sz="4800" b="1" cap="all" baseline="0"/>
            </a:lvl5pPr>
          </a:lstStyle>
          <a:p>
            <a:pPr lvl="0"/>
            <a:r>
              <a:rPr lang="de-DE" dirty="0"/>
              <a:t>Zwischen-Titel</a:t>
            </a:r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8533C191-0624-4AED-9E30-82780F04BA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1437" y="390"/>
            <a:ext cx="7040563" cy="6857610"/>
          </a:xfrm>
          <a:custGeom>
            <a:avLst/>
            <a:gdLst>
              <a:gd name="connsiteX0" fmla="*/ 2076473 w 7040563"/>
              <a:gd name="connsiteY0" fmla="*/ 0 h 6857610"/>
              <a:gd name="connsiteX1" fmla="*/ 7040563 w 7040563"/>
              <a:gd name="connsiteY1" fmla="*/ 0 h 6857610"/>
              <a:gd name="connsiteX2" fmla="*/ 7040563 w 7040563"/>
              <a:gd name="connsiteY2" fmla="*/ 6857610 h 6857610"/>
              <a:gd name="connsiteX3" fmla="*/ 3646749 w 7040563"/>
              <a:gd name="connsiteY3" fmla="*/ 6857610 h 6857610"/>
              <a:gd name="connsiteX4" fmla="*/ 3342410 w 7040563"/>
              <a:gd name="connsiteY4" fmla="*/ 6530776 h 6857610"/>
              <a:gd name="connsiteX5" fmla="*/ 0 w 7040563"/>
              <a:gd name="connsiteY5" fmla="*/ 1116230 h 6857610"/>
              <a:gd name="connsiteX6" fmla="*/ 2076473 w 7040563"/>
              <a:gd name="connsiteY6" fmla="*/ 0 h 68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40563" h="6857610">
                <a:moveTo>
                  <a:pt x="2076473" y="0"/>
                </a:moveTo>
                <a:lnTo>
                  <a:pt x="7040563" y="0"/>
                </a:lnTo>
                <a:lnTo>
                  <a:pt x="7040563" y="6857610"/>
                </a:lnTo>
                <a:lnTo>
                  <a:pt x="3646749" y="6857610"/>
                </a:lnTo>
                <a:lnTo>
                  <a:pt x="3342410" y="6530776"/>
                </a:lnTo>
                <a:cubicBezTo>
                  <a:pt x="1825109" y="4856048"/>
                  <a:pt x="701024" y="2931682"/>
                  <a:pt x="0" y="1116230"/>
                </a:cubicBezTo>
                <a:cubicBezTo>
                  <a:pt x="631473" y="679651"/>
                  <a:pt x="1338246" y="309799"/>
                  <a:pt x="2076473" y="0"/>
                </a:cubicBez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216000" tIns="720000" bIns="3240000" anchor="ctr">
            <a:noAutofit/>
          </a:bodyPr>
          <a:lstStyle>
            <a:lvl1pPr algn="ctr">
              <a:defRPr sz="1200"/>
            </a:lvl1pPr>
          </a:lstStyle>
          <a:p>
            <a:r>
              <a:rPr lang="de-CH" dirty="0"/>
              <a:t>Bild per «Drag &amp; Drop» einfügen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2E378DB6-D5C1-4E32-AB64-4952C55537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2522" y="2645999"/>
            <a:ext cx="6625672" cy="4212000"/>
          </a:xfrm>
          <a:custGeom>
            <a:avLst/>
            <a:gdLst>
              <a:gd name="connsiteX0" fmla="*/ 3725633 w 6625672"/>
              <a:gd name="connsiteY0" fmla="*/ 0 h 4212000"/>
              <a:gd name="connsiteX1" fmla="*/ 6625672 w 6625672"/>
              <a:gd name="connsiteY1" fmla="*/ 4211524 h 4212000"/>
              <a:gd name="connsiteX2" fmla="*/ 0 w 6625672"/>
              <a:gd name="connsiteY2" fmla="*/ 4212000 h 4212000"/>
              <a:gd name="connsiteX3" fmla="*/ 3725633 w 6625672"/>
              <a:gd name="connsiteY3" fmla="*/ 0 h 42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25672" h="4212000">
                <a:moveTo>
                  <a:pt x="3725633" y="0"/>
                </a:moveTo>
                <a:cubicBezTo>
                  <a:pt x="5016811" y="1106167"/>
                  <a:pt x="6005051" y="2807524"/>
                  <a:pt x="6625672" y="4211524"/>
                </a:cubicBezTo>
                <a:lnTo>
                  <a:pt x="0" y="4212000"/>
                </a:lnTo>
                <a:cubicBezTo>
                  <a:pt x="962558" y="2453075"/>
                  <a:pt x="2343144" y="999595"/>
                  <a:pt x="3725633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6548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0E51B4B-DD35-427E-94E7-B45036A6B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42C5507-35AF-4DBA-A823-8F6415285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/>
              <a:t>Fusszeile (Ändern über «Einfügen &gt; Kopf- und Fusszeile»)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A51E352-A1AD-463F-A8E0-E1EC2A751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800" y="6041354"/>
            <a:ext cx="540060" cy="2500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34F5693E-A294-4FA4-B905-78039D2DB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A97F84AA-AFF8-4C4C-85FC-AF8D364E14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6000" y="2278800"/>
            <a:ext cx="10724400" cy="3708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453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756000" y="2278800"/>
            <a:ext cx="5256000" cy="37080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95999" y="2278800"/>
            <a:ext cx="5256000" cy="37080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EB2AC0E-D30A-4744-83F5-67534E4974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525600"/>
            <a:ext cx="4536504" cy="12096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de-DE" sz="4000" b="1" cap="all" spc="20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CH"/>
            </a:lvl5pPr>
          </a:lstStyle>
          <a:p>
            <a:pPr lvl="0">
              <a:spcBef>
                <a:spcPct val="0"/>
              </a:spcBef>
            </a:pPr>
            <a:r>
              <a:rPr lang="de-DE" dirty="0"/>
              <a:t>Zweiter Titel</a:t>
            </a:r>
          </a:p>
        </p:txBody>
      </p:sp>
    </p:spTree>
    <p:extLst>
      <p:ext uri="{BB962C8B-B14F-4D97-AF65-F5344CB8AC3E}">
        <p14:creationId xmlns:p14="http://schemas.microsoft.com/office/powerpoint/2010/main" val="3318625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525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E67269-0443-40A6-8D53-CF9C30AE72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A618F89D-C19C-4644-9F0B-A21DCD91C89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86526" y="2034"/>
            <a:ext cx="5705475" cy="6847880"/>
          </a:xfrm>
          <a:custGeom>
            <a:avLst/>
            <a:gdLst>
              <a:gd name="connsiteX0" fmla="*/ 1332454 w 5705475"/>
              <a:gd name="connsiteY0" fmla="*/ 0 h 6847880"/>
              <a:gd name="connsiteX1" fmla="*/ 5705475 w 5705475"/>
              <a:gd name="connsiteY1" fmla="*/ 477 h 6847880"/>
              <a:gd name="connsiteX2" fmla="*/ 5705475 w 5705475"/>
              <a:gd name="connsiteY2" fmla="*/ 6847880 h 6847880"/>
              <a:gd name="connsiteX3" fmla="*/ 2847644 w 5705475"/>
              <a:gd name="connsiteY3" fmla="*/ 6847880 h 6847880"/>
              <a:gd name="connsiteX4" fmla="*/ 2466666 w 5705475"/>
              <a:gd name="connsiteY4" fmla="*/ 6718440 h 6847880"/>
              <a:gd name="connsiteX5" fmla="*/ 0 w 5705475"/>
              <a:gd name="connsiteY5" fmla="*/ 5560510 h 6847880"/>
              <a:gd name="connsiteX6" fmla="*/ 1332454 w 5705475"/>
              <a:gd name="connsiteY6" fmla="*/ 0 h 6847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5475" h="6847880">
                <a:moveTo>
                  <a:pt x="1332454" y="0"/>
                </a:moveTo>
                <a:lnTo>
                  <a:pt x="5705475" y="477"/>
                </a:lnTo>
                <a:lnTo>
                  <a:pt x="5705475" y="6847880"/>
                </a:lnTo>
                <a:lnTo>
                  <a:pt x="2847644" y="6847880"/>
                </a:lnTo>
                <a:lnTo>
                  <a:pt x="2466666" y="6718440"/>
                </a:lnTo>
                <a:cubicBezTo>
                  <a:pt x="1486675" y="6368081"/>
                  <a:pt x="661579" y="5952616"/>
                  <a:pt x="0" y="5560510"/>
                </a:cubicBezTo>
                <a:cubicBezTo>
                  <a:pt x="10012" y="3577814"/>
                  <a:pt x="542039" y="1659477"/>
                  <a:pt x="1332454" y="0"/>
                </a:cubicBez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0F173303-7C09-482F-A130-22C7F2BFA5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54183" y="0"/>
            <a:ext cx="5317716" cy="2623006"/>
          </a:xfrm>
          <a:custGeom>
            <a:avLst/>
            <a:gdLst>
              <a:gd name="connsiteX0" fmla="*/ 0 w 5317716"/>
              <a:gd name="connsiteY0" fmla="*/ 0 h 2623006"/>
              <a:gd name="connsiteX1" fmla="*/ 5317716 w 5317716"/>
              <a:gd name="connsiteY1" fmla="*/ 0 h 2623006"/>
              <a:gd name="connsiteX2" fmla="*/ 5185640 w 5317716"/>
              <a:gd name="connsiteY2" fmla="*/ 231102 h 2623006"/>
              <a:gd name="connsiteX3" fmla="*/ 2966088 w 5317716"/>
              <a:gd name="connsiteY3" fmla="*/ 2623006 h 2623006"/>
              <a:gd name="connsiteX4" fmla="*/ 264200 w 5317716"/>
              <a:gd name="connsiteY4" fmla="*/ 377252 h 262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7716" h="2623006">
                <a:moveTo>
                  <a:pt x="0" y="0"/>
                </a:moveTo>
                <a:lnTo>
                  <a:pt x="5317716" y="0"/>
                </a:lnTo>
                <a:lnTo>
                  <a:pt x="5185640" y="231102"/>
                </a:lnTo>
                <a:cubicBezTo>
                  <a:pt x="4490905" y="1399431"/>
                  <a:pt x="3635125" y="2156403"/>
                  <a:pt x="2966088" y="2623006"/>
                </a:cubicBezTo>
                <a:cubicBezTo>
                  <a:pt x="1849776" y="2107002"/>
                  <a:pt x="930423" y="1270164"/>
                  <a:pt x="264200" y="377252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de-CH" dirty="0"/>
              <a:t> </a:t>
            </a: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4EEC869F-B4EF-41B0-B59C-57EE35D5009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56000" y="2278800"/>
            <a:ext cx="5256000" cy="37080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95999" y="2278800"/>
            <a:ext cx="5256000" cy="37080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38962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C1C418AA-13E5-4B64-913D-F85C863C1D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5399088" cy="6858000"/>
          </a:xfrm>
          <a:custGeom>
            <a:avLst/>
            <a:gdLst>
              <a:gd name="connsiteX0" fmla="*/ 0 w 5399088"/>
              <a:gd name="connsiteY0" fmla="*/ 0 h 6858000"/>
              <a:gd name="connsiteX1" fmla="*/ 2960670 w 5399088"/>
              <a:gd name="connsiteY1" fmla="*/ 0 h 6858000"/>
              <a:gd name="connsiteX2" fmla="*/ 3388729 w 5399088"/>
              <a:gd name="connsiteY2" fmla="*/ 359028 h 6858000"/>
              <a:gd name="connsiteX3" fmla="*/ 5399088 w 5399088"/>
              <a:gd name="connsiteY3" fmla="*/ 2458813 h 6858000"/>
              <a:gd name="connsiteX4" fmla="*/ 4111027 w 5399088"/>
              <a:gd name="connsiteY4" fmla="*/ 6858000 h 6858000"/>
              <a:gd name="connsiteX5" fmla="*/ 0 w 539908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9088" h="6858000">
                <a:moveTo>
                  <a:pt x="0" y="0"/>
                </a:moveTo>
                <a:lnTo>
                  <a:pt x="2960670" y="0"/>
                </a:lnTo>
                <a:lnTo>
                  <a:pt x="3388729" y="359028"/>
                </a:lnTo>
                <a:cubicBezTo>
                  <a:pt x="4358659" y="1198520"/>
                  <a:pt x="5087199" y="2008653"/>
                  <a:pt x="5399088" y="2458813"/>
                </a:cubicBezTo>
                <a:cubicBezTo>
                  <a:pt x="5274237" y="3462028"/>
                  <a:pt x="4718126" y="5628038"/>
                  <a:pt x="4111027" y="6858000"/>
                </a:cubicBezTo>
                <a:lnTo>
                  <a:pt x="0" y="685800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847B2DA7-EAB9-42D9-B225-2A8DA6EBB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9436" y="4331481"/>
            <a:ext cx="6462161" cy="2528665"/>
          </a:xfrm>
          <a:custGeom>
            <a:avLst/>
            <a:gdLst>
              <a:gd name="connsiteX0" fmla="*/ 428679 w 6462161"/>
              <a:gd name="connsiteY0" fmla="*/ 254 h 2528665"/>
              <a:gd name="connsiteX1" fmla="*/ 6352113 w 6462161"/>
              <a:gd name="connsiteY1" fmla="*/ 1873298 h 2528665"/>
              <a:gd name="connsiteX2" fmla="*/ 6436712 w 6462161"/>
              <a:gd name="connsiteY2" fmla="*/ 2346879 h 2528665"/>
              <a:gd name="connsiteX3" fmla="*/ 6462161 w 6462161"/>
              <a:gd name="connsiteY3" fmla="*/ 2528665 h 2528665"/>
              <a:gd name="connsiteX4" fmla="*/ 1968 w 6462161"/>
              <a:gd name="connsiteY4" fmla="*/ 2528665 h 2528665"/>
              <a:gd name="connsiteX5" fmla="*/ 0 w 6462161"/>
              <a:gd name="connsiteY5" fmla="*/ 1873275 h 2528665"/>
              <a:gd name="connsiteX6" fmla="*/ 197262 w 6462161"/>
              <a:gd name="connsiteY6" fmla="*/ 6613 h 2528665"/>
              <a:gd name="connsiteX7" fmla="*/ 428679 w 6462161"/>
              <a:gd name="connsiteY7" fmla="*/ 254 h 2528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62161" h="2528665">
                <a:moveTo>
                  <a:pt x="428679" y="254"/>
                </a:moveTo>
                <a:cubicBezTo>
                  <a:pt x="2831688" y="-21081"/>
                  <a:pt x="5572745" y="1310391"/>
                  <a:pt x="6352113" y="1873298"/>
                </a:cubicBezTo>
                <a:cubicBezTo>
                  <a:pt x="6381118" y="2006119"/>
                  <a:pt x="6409855" y="2166403"/>
                  <a:pt x="6436712" y="2346879"/>
                </a:cubicBezTo>
                <a:lnTo>
                  <a:pt x="6462161" y="2528665"/>
                </a:lnTo>
                <a:lnTo>
                  <a:pt x="1968" y="2528665"/>
                </a:lnTo>
                <a:lnTo>
                  <a:pt x="0" y="1873275"/>
                </a:lnTo>
                <a:cubicBezTo>
                  <a:pt x="16069" y="1219958"/>
                  <a:pt x="85180" y="590670"/>
                  <a:pt x="197262" y="6613"/>
                </a:cubicBezTo>
                <a:cubicBezTo>
                  <a:pt x="273998" y="3038"/>
                  <a:pt x="351163" y="942"/>
                  <a:pt x="428679" y="254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3pPr>
            <a:lvl4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4pPr>
            <a:lvl5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13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DA2EAF5E-4E2D-49E9-9DBF-B3FAD4063C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941945 w 12192000"/>
              <a:gd name="connsiteY1" fmla="*/ 0 h 6858000"/>
              <a:gd name="connsiteX2" fmla="*/ 12154453 w 12192000"/>
              <a:gd name="connsiteY2" fmla="*/ 3048773 h 6858000"/>
              <a:gd name="connsiteX3" fmla="*/ 12192000 w 12192000"/>
              <a:gd name="connsiteY3" fmla="*/ 3082298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941945" y="0"/>
                </a:lnTo>
                <a:cubicBezTo>
                  <a:pt x="9307006" y="604391"/>
                  <a:pt x="11656864" y="2607014"/>
                  <a:pt x="12154453" y="3048773"/>
                </a:cubicBezTo>
                <a:lnTo>
                  <a:pt x="12192000" y="3082298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20887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56000" y="2278843"/>
            <a:ext cx="10724604" cy="37064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Autoren 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660272" y="6039410"/>
            <a:ext cx="1201735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756000" y="6039410"/>
            <a:ext cx="7872875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938195" y="6039410"/>
            <a:ext cx="540060" cy="25005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800" b="1">
                <a:solidFill>
                  <a:schemeClr val="accent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B9FBA22-CADF-45CC-BEDD-F23E7A40C62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255" y="592865"/>
            <a:ext cx="792000" cy="89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71" r:id="rId2"/>
    <p:sldLayoutId id="2147483672" r:id="rId3"/>
    <p:sldLayoutId id="2147483666" r:id="rId4"/>
    <p:sldLayoutId id="2147483659" r:id="rId5"/>
    <p:sldLayoutId id="2147483661" r:id="rId6"/>
    <p:sldLayoutId id="2147483665" r:id="rId7"/>
    <p:sldLayoutId id="2147483667" r:id="rId8"/>
    <p:sldLayoutId id="2147483663" r:id="rId9"/>
    <p:sldLayoutId id="2147483668" r:id="rId10"/>
    <p:sldLayoutId id="2147483670" r:id="rId11"/>
    <p:sldLayoutId id="2147483669" r:id="rId12"/>
    <p:sldLayoutId id="2147483664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 cap="all" spc="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+mj-lt"/>
        <a:buNone/>
        <a:defRPr sz="1800" b="0" kern="1200">
          <a:solidFill>
            <a:schemeClr val="bg2"/>
          </a:solidFill>
          <a:latin typeface="+mn-lt"/>
          <a:ea typeface="+mn-ea"/>
          <a:cs typeface="+mn-cs"/>
        </a:defRPr>
      </a:lvl1pPr>
      <a:lvl2pPr marL="542925" indent="-269875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2pPr>
      <a:lvl3pPr marL="809625" indent="-273050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3pPr>
      <a:lvl4pPr marL="1076325" indent="-268288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1343025" indent="-274638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1619250" indent="-276225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9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526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it/pubblicazioni-downloads/downloads/?search=newsletter&amp;c=1&amp;c=90&amp;c=10&amp;c=11&amp;c=12&amp;c=13&amp;c=14&amp;c=15&amp;c=71&amp;c=2&amp;c=16&amp;c=18&amp;c=19&amp;c=20&amp;c=21&amp;c=22&amp;c=23&amp;c=17&amp;c=3&amp;c=24&amp;c=27&amp;c=28&amp;c=29&amp;c=31&amp;c=4&amp;c=32&amp;c=33&amp;c=37&amp;c=34&amp;c=36&amp;c=35&amp;c=38&amp;c=39&amp;c=40&amp;c=41&amp;c=103&amp;c=42&amp;c=43&amp;c=45&amp;c=46&amp;c=47&amp;c=48&amp;c=49&amp;c=50&amp;c=51&amp;c=5&amp;c=92&amp;c=61&amp;c=52&amp;c=53&amp;c=54&amp;c=93&amp;c=62&amp;c=6&amp;c=63&amp;c=64&amp;c=65&amp;c=66&amp;c=7&amp;c=107&amp;c=67&amp;c=68&amp;c=69&amp;c=72&amp;c=99&amp;c=87&amp;c=73&amp;c=91&amp;c=8&amp;c=109&amp;c=106&amp;c=102&amp;c=104&amp;c=75&amp;c=76&amp;c=77&amp;c=78&amp;c=80&amp;c=8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fadi.swiss/it/pubblicazioni-downloads/downloads/detail/17/informazioni-di-emergenza-dei-partecipanti-al-campo/" TargetMode="External"/><Relationship Id="rId13" Type="http://schemas.openxmlformats.org/officeDocument/2006/relationships/hyperlink" Target="https://pfadi.swiss/it/pubblicazioni-downloads/downloads/detail/40/promemoria-gs-e-upi-prevenzione-degli-infortuni-e-requisiti-per-la-sicurezza-nello-sct/" TargetMode="External"/><Relationship Id="rId18" Type="http://schemas.openxmlformats.org/officeDocument/2006/relationships/hyperlink" Target="https://www.mobilesport.ch/aktuell/campi-gs-sicurezza-e-responsabilita/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issuu.com/pbs-msds-mss/docs/rz_07_sicherheit_it_201607_issuu" TargetMode="External"/><Relationship Id="rId12" Type="http://schemas.openxmlformats.org/officeDocument/2006/relationships/hyperlink" Target="https://pfadi.swiss/it/pubblicazioni-downloads/downloads/detail/456/promemoria-gs-prevenzione-degli-infortuni/" TargetMode="External"/><Relationship Id="rId17" Type="http://schemas.openxmlformats.org/officeDocument/2006/relationships/hyperlink" Target="https://tool.gioventuesport.ch/modules/61c1d597155ab5024b49b5a3?lang=it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pfadi.swiss/it/pubblicazioni-downloads/downloads/detail/453/leporello-gs-sicurezza-il-fattore-umano/" TargetMode="External"/><Relationship Id="rId20" Type="http://schemas.openxmlformats.org/officeDocument/2006/relationships/hyperlink" Target="https://tool.gioventuesport.ch/modules/62a9d07eb2ac870c402be7a8?lang=it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hyperlink" Target="https://pfadi.swiss/media/files/67/sicherheit_bei_js_i.pdf" TargetMode="External"/><Relationship Id="rId5" Type="http://schemas.openxmlformats.org/officeDocument/2006/relationships/image" Target="../media/image21.png"/><Relationship Id="rId15" Type="http://schemas.openxmlformats.org/officeDocument/2006/relationships/hyperlink" Target="https://www.jugendundsport.ch/fr/securite-dans-le-sport-de-camp-trekking" TargetMode="External"/><Relationship Id="rId10" Type="http://schemas.openxmlformats.org/officeDocument/2006/relationships/hyperlink" Target="https://www.jugendundsport.ch/content/jus-internet/it/themen/sicherheit/_jcr_content/contentPar/downloadlist/downloadItems/155_1513005089599.download/Sicherheit_bei_JS_i.pdf" TargetMode="External"/><Relationship Id="rId19" Type="http://schemas.openxmlformats.org/officeDocument/2006/relationships/hyperlink" Target="https://www.bfu.ch/api/publications/bfu_4.078.03_Schede%20Water%20Safety.pdf" TargetMode="External"/><Relationship Id="rId4" Type="http://schemas.openxmlformats.org/officeDocument/2006/relationships/image" Target="../media/image20.png"/><Relationship Id="rId9" Type="http://schemas.openxmlformats.org/officeDocument/2006/relationships/hyperlink" Target="https://pfadi.swiss/it/pubblicazioni-downloads/downloads/?search=Concetto+di+sicurezza&amp;c=1&amp;c=90&amp;c=10&amp;c=11&amp;c=12&amp;c=13&amp;c=14&amp;c=15&amp;c=71&amp;c=2&amp;c=16&amp;c=18&amp;c=19&amp;c=20&amp;c=21&amp;c=22&amp;c=23&amp;c=17&amp;c=3&amp;c=24&amp;c=27&amp;c=28&amp;c=29&amp;c=31&amp;c=4&amp;c=32&amp;c=33&amp;c=37&amp;c=34&amp;c=36&amp;c=35&amp;c=38&amp;c=39&amp;c=40&amp;c=41&amp;c=103&amp;c=42&amp;c=43&amp;c=45&amp;c=46&amp;c=47&amp;c=48&amp;c=49&amp;c=50&amp;c=51&amp;c=5&amp;c=92&amp;c=61&amp;c=52&amp;c=53&amp;c=54&amp;c=93&amp;c=62&amp;c=6&amp;c=63&amp;c=64&amp;c=65&amp;c=66&amp;c=7&amp;c=107&amp;c=67&amp;c=68&amp;c=69&amp;c=72&amp;c=99&amp;c=87&amp;c=73&amp;c=91&amp;c=8&amp;c=109&amp;c=106&amp;c=102&amp;c=104&amp;c=75&amp;c=76&amp;c=77&amp;c=78&amp;c=80&amp;c=81" TargetMode="External"/><Relationship Id="rId14" Type="http://schemas.openxmlformats.org/officeDocument/2006/relationships/hyperlink" Target="https://pfadi.swiss/media/files/a7/jes_sportverletzungen_in_kuerze_i_web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xtranet.jugendundsport.ch/?lang=it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issuu.com/pbs-msds-mss/docs/it_alpha_digital_rz_x4" TargetMode="External"/><Relationship Id="rId3" Type="http://schemas.openxmlformats.org/officeDocument/2006/relationships/hyperlink" Target="https://cudeschin.pbs.ch/" TargetMode="External"/><Relationship Id="rId7" Type="http://schemas.openxmlformats.org/officeDocument/2006/relationships/hyperlink" Target="https://pfadi.swiss/it/portale-coach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fadi.swiss/it/manuale-corso-top/" TargetMode="External"/><Relationship Id="rId5" Type="http://schemas.openxmlformats.org/officeDocument/2006/relationships/hyperlink" Target="https://cudesch.scout.ch/it/login" TargetMode="External"/><Relationship Id="rId4" Type="http://schemas.openxmlformats.org/officeDocument/2006/relationships/hyperlink" Target="https://pfadi.swiss/it/formazione-accompagnamento/cudesch/" TargetMode="External"/><Relationship Id="rId9" Type="http://schemas.openxmlformats.org/officeDocument/2006/relationships/hyperlink" Target="https://pfadi.swiss/it/alf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pfadi.swiss/media/files/a2/215901it_soc_-_scout_ad_ogni_costo_web.pdf" TargetMode="Externa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pfadi.swiss/media/files/d1/215801it_la_branca_castori_-_partecipiamo_con_gioia.pdf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.png"/><Relationship Id="rId18" Type="http://schemas.openxmlformats.org/officeDocument/2006/relationships/image" Target="../media/image11.jpeg"/><Relationship Id="rId3" Type="http://schemas.openxmlformats.org/officeDocument/2006/relationships/hyperlink" Target="https://www.hajk.ch/de/mss-l-anno-dei-castori-con-mauna-e-sori-incl-set" TargetMode="External"/><Relationship Id="rId7" Type="http://schemas.openxmlformats.org/officeDocument/2006/relationships/hyperlink" Target="https://pfadi.swiss/it/pubblicazioni-downloads/downloads/?search=&amp;c=1&amp;c=10" TargetMode="External"/><Relationship Id="rId12" Type="http://schemas.openxmlformats.org/officeDocument/2006/relationships/hyperlink" Target="https://pfadi.swiss/it/pubblicazioni-downloads/downloads/?search=&amp;c=1&amp;c=11" TargetMode="External"/><Relationship Id="rId17" Type="http://schemas.openxmlformats.org/officeDocument/2006/relationships/hyperlink" Target="https://tool.gioventuesport.ch/modules/6303626de90a7021557b91b2?lang=it" TargetMode="External"/><Relationship Id="rId2" Type="http://schemas.openxmlformats.org/officeDocument/2006/relationships/hyperlink" Target="https://pfadi.swiss/it/profilo-scout/castori/" TargetMode="External"/><Relationship Id="rId16" Type="http://schemas.openxmlformats.org/officeDocument/2006/relationships/hyperlink" Target="https://tool.gioventuesport.ch/modules/63036312e90a70216a638fb2?lang=it" TargetMode="External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hajk.ch/de/pbs-mit-mauna-sori-durchs-biberjahr-kartenset" TargetMode="External"/><Relationship Id="rId11" Type="http://schemas.openxmlformats.org/officeDocument/2006/relationships/hyperlink" Target="https://issuu.com/pbs-msds-mss/docs/cudesch_wolfsstufenbroschuere_i_201" TargetMode="External"/><Relationship Id="rId5" Type="http://schemas.openxmlformats.org/officeDocument/2006/relationships/hyperlink" Target="https://pfadi.swiss/media/files/d1/215801it_la_branca_castori_-_partecipiamo_con_gioia.pdf" TargetMode="External"/><Relationship Id="rId15" Type="http://schemas.openxmlformats.org/officeDocument/2006/relationships/hyperlink" Target="https://tool.gioventuesport.ch/modules/630345f0e90a701fdf022a62?lang=it" TargetMode="External"/><Relationship Id="rId10" Type="http://schemas.openxmlformats.org/officeDocument/2006/relationships/hyperlink" Target="https://www.hajk.ch/de/mss-buona-caccia-3983" TargetMode="External"/><Relationship Id="rId19" Type="http://schemas.openxmlformats.org/officeDocument/2006/relationships/image" Target="../media/image12.jpeg"/><Relationship Id="rId4" Type="http://schemas.openxmlformats.org/officeDocument/2006/relationships/hyperlink" Target="https://www.hajk.ch/de/mss-l-anno-dei-castori-con-mauna-e-sori-set-di-carte" TargetMode="External"/><Relationship Id="rId9" Type="http://schemas.openxmlformats.org/officeDocument/2006/relationships/hyperlink" Target="https://pfadi.swiss/it/profilo-scout/lupetti/" TargetMode="External"/><Relationship Id="rId14" Type="http://schemas.openxmlformats.org/officeDocument/2006/relationships/hyperlink" Target="https://tool.jugendundsport.ch/modules/630345f0e90a701fdf022a62?lang=d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it/pubblicazioni-downloads/downloads/?&amp;none&amp;c=16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de/pfadiaktivitaten/lagererlebnisse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hyperlink" Target="https://www.mobilesport.ch/aktuell/campi-gs-pianificare-un-campo-un-passo-dopo-laltro/" TargetMode="External"/><Relationship Id="rId4" Type="http://schemas.openxmlformats.org/officeDocument/2006/relationships/hyperlink" Target="https://tool.gioventuesport.ch/modules/642ab9e9cfea1012bd581b52?lang=i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gendundsport.ch/it/sicurezza-nello-sport-di-campo-trekkin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fadi.swiss/media/files/b0/mb_i_lst_berg_winter_wasser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www.jugendundsport.ch/it/sicurezza-nello-sport-di-campo-trekking#:~:text=che%20%C3%A8%20consentito.-,Supporto%20decisionale,-Svolgimento%20di%20attivit%C3%A0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media/files/b0/mb_i_lst_berg_winter_wasser.pdf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D72BBAC-EE60-4FB3-A69D-4057A9912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B398B9D-EB2C-48BA-B726-3251371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01C86B-F95C-468A-AC12-619A6072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</a:t>
            </a:fld>
            <a:endParaRPr lang="de-CH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A8E7131-CE46-41B9-93D7-D12B8B462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informazioni dalla MSS e da </a:t>
            </a:r>
            <a:r>
              <a:rPr lang="it-CH" dirty="0" err="1"/>
              <a:t>G+s</a:t>
            </a:r>
            <a:endParaRPr lang="it-CH" dirty="0"/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D78578DB-6444-4C3F-B388-156CD62406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CH" dirty="0"/>
              <a:t>Le </a:t>
            </a:r>
            <a:r>
              <a:rPr lang="it-CH" dirty="0">
                <a:hlinkClick r:id="rId3"/>
              </a:rPr>
              <a:t>newsletter della formazione </a:t>
            </a:r>
            <a:r>
              <a:rPr lang="it-CH" dirty="0"/>
              <a:t>sono disponibili nell'area download del MSS</a:t>
            </a:r>
            <a:endParaRPr lang="it-CH" dirty="0">
              <a:cs typeface="Arial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C5F0118-8CF1-43CB-9536-251DCB3B7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CH" dirty="0"/>
              <a:t>Compito </a:t>
            </a:r>
            <a:r>
              <a:rPr lang="it-CH" dirty="0">
                <a:ea typeface="+mn-lt"/>
                <a:cs typeface="+mn-lt"/>
              </a:rPr>
              <a:t>principale Formazione e accompagnamento del MSS</a:t>
            </a:r>
            <a:endParaRPr lang="it-CH" noProof="0" dirty="0"/>
          </a:p>
          <a:p>
            <a:r>
              <a:rPr lang="it-CH" dirty="0"/>
              <a:t>Novembre 2025</a:t>
            </a:r>
            <a:endParaRPr lang="it-CH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170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F9929645-FD02-BEBD-E850-3D2C4D0C6B7C}"/>
              </a:ext>
            </a:extLst>
          </p:cNvPr>
          <p:cNvSpPr/>
          <p:nvPr/>
        </p:nvSpPr>
        <p:spPr>
          <a:xfrm>
            <a:off x="5506703" y="3931088"/>
            <a:ext cx="5040560" cy="258532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/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05B968D1-5DCE-5B57-5C1E-31674607852A}"/>
              </a:ext>
            </a:extLst>
          </p:cNvPr>
          <p:cNvSpPr/>
          <p:nvPr/>
        </p:nvSpPr>
        <p:spPr>
          <a:xfrm>
            <a:off x="5506703" y="1254672"/>
            <a:ext cx="5040560" cy="258721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/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35F6BACB-C533-704D-5042-0B895457085A}"/>
              </a:ext>
            </a:extLst>
          </p:cNvPr>
          <p:cNvSpPr/>
          <p:nvPr/>
        </p:nvSpPr>
        <p:spPr>
          <a:xfrm>
            <a:off x="260190" y="3931088"/>
            <a:ext cx="5040560" cy="263848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801C525C-D250-B188-8C3B-AB1E96155E1C}"/>
              </a:ext>
            </a:extLst>
          </p:cNvPr>
          <p:cNvSpPr/>
          <p:nvPr/>
        </p:nvSpPr>
        <p:spPr>
          <a:xfrm>
            <a:off x="263352" y="1256560"/>
            <a:ext cx="5040560" cy="258532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A406DC-B387-3446-D90F-C9438BAF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CH" smtClean="0"/>
              <a:pPr/>
              <a:t>10</a:t>
            </a:fld>
            <a:endParaRPr lang="it-CH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EF868F1-45FA-2FE6-8345-25EC964D5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527215"/>
            <a:ext cx="10081120" cy="727457"/>
          </a:xfrm>
        </p:spPr>
        <p:txBody>
          <a:bodyPr/>
          <a:lstStyle/>
          <a:p>
            <a:r>
              <a:rPr lang="it-CH" dirty="0"/>
              <a:t>Documenti sulla sicurezza</a:t>
            </a:r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B3EFA45B-4DA3-5E3E-D05D-51855953B2A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" b="708"/>
          <a:stretch/>
        </p:blipFill>
        <p:spPr>
          <a:xfrm>
            <a:off x="8448237" y="3931088"/>
            <a:ext cx="1865502" cy="2609454"/>
          </a:xfr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4AA0B46-2480-634E-8B1C-3F023EF3B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" r="401"/>
          <a:stretch/>
        </p:blipFill>
        <p:spPr>
          <a:xfrm>
            <a:off x="5809223" y="1254672"/>
            <a:ext cx="1821439" cy="258532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C40C17C-7347-DF96-2549-F151589172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" b="498"/>
          <a:stretch/>
        </p:blipFill>
        <p:spPr>
          <a:xfrm>
            <a:off x="3194050" y="3927221"/>
            <a:ext cx="1904691" cy="264957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8467DD6-A876-B091-EA7E-A3143370E1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368" y="1239869"/>
            <a:ext cx="1857690" cy="2601241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4F5B7534-85A7-D838-D197-59FEBA76787E}"/>
              </a:ext>
            </a:extLst>
          </p:cNvPr>
          <p:cNvSpPr txBox="1"/>
          <p:nvPr/>
        </p:nvSpPr>
        <p:spPr>
          <a:xfrm>
            <a:off x="2265057" y="1455306"/>
            <a:ext cx="2954869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dirty="0" err="1">
                <a:hlinkClick r:id="rId7"/>
              </a:rPr>
              <a:t>cudesch</a:t>
            </a:r>
            <a:r>
              <a:rPr lang="it-CH" sz="1400" dirty="0">
                <a:hlinkClick r:id="rId7"/>
              </a:rPr>
              <a:t> «La sicurezza – assumersi delle responsabilità»</a:t>
            </a:r>
            <a:endParaRPr lang="it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it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dirty="0">
                <a:hlinkClick r:id="rId8"/>
              </a:rPr>
              <a:t>Promemoria </a:t>
            </a:r>
            <a:r>
              <a:rPr lang="it-CH" sz="1400" dirty="0" err="1">
                <a:hlinkClick r:id="rId8"/>
              </a:rPr>
              <a:t>cudesch</a:t>
            </a:r>
            <a:r>
              <a:rPr lang="it-CH" sz="1400" dirty="0">
                <a:hlinkClick r:id="rId8"/>
              </a:rPr>
              <a:t> «Informazioni di emergenza die partecipanti al campo»</a:t>
            </a:r>
            <a:endParaRPr lang="it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it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dirty="0">
                <a:hlinkClick r:id="rId9"/>
              </a:rPr>
              <a:t>Strumento ALFA «Concetto di sicurezza»</a:t>
            </a:r>
            <a:endParaRPr lang="it-CH" sz="14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F5103E7-8497-8639-B21F-33A6970B2A38}"/>
              </a:ext>
            </a:extLst>
          </p:cNvPr>
          <p:cNvSpPr txBox="1"/>
          <p:nvPr/>
        </p:nvSpPr>
        <p:spPr>
          <a:xfrm>
            <a:off x="356569" y="4126666"/>
            <a:ext cx="2837481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it-CH" sz="1200" dirty="0">
              <a:hlinkClick r:id="rId1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200" dirty="0">
                <a:hlinkClick r:id="rId11"/>
              </a:rPr>
              <a:t>Promemoria G+S «La sicurezza in G+S – L’essenziale in breve»</a:t>
            </a:r>
            <a:endParaRPr lang="it-CH" sz="12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it-CH" sz="1200" dirty="0">
              <a:hlinkClick r:id="rId1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200" dirty="0">
                <a:hlinkClick r:id="rId13"/>
              </a:rPr>
              <a:t>Promemoria G+S e </a:t>
            </a:r>
            <a:r>
              <a:rPr lang="it-CH" sz="1200" dirty="0" err="1">
                <a:hlinkClick r:id="rId13"/>
              </a:rPr>
              <a:t>upi</a:t>
            </a:r>
            <a:r>
              <a:rPr lang="it-CH" sz="1200" dirty="0">
                <a:hlinkClick r:id="rId13"/>
              </a:rPr>
              <a:t> «Prevenzione degli infortuni e requisiti per la sicurezza nello SC/T»</a:t>
            </a:r>
            <a:endParaRPr lang="it-CH" sz="12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it-CH" sz="1200" dirty="0">
              <a:hlinkClick r:id="rId1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200" dirty="0">
                <a:hlinkClick r:id="rId14"/>
              </a:rPr>
              <a:t>Promemoria G+S «Prevenzione degli infortuni e lesioni da sport»</a:t>
            </a:r>
            <a:endParaRPr lang="it-CH" sz="12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it-CH" sz="12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200" dirty="0">
                <a:hlinkClick r:id="rId15"/>
              </a:rPr>
              <a:t>Sicurezza nello Sport di campo / Trekking</a:t>
            </a:r>
            <a:endParaRPr lang="it-CH" sz="12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7FFC651-33C6-4220-619A-D9CF276EFFAD}"/>
              </a:ext>
            </a:extLst>
          </p:cNvPr>
          <p:cNvSpPr txBox="1"/>
          <p:nvPr/>
        </p:nvSpPr>
        <p:spPr>
          <a:xfrm>
            <a:off x="7738822" y="1433705"/>
            <a:ext cx="2765009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dirty="0">
                <a:hlinkClick r:id="rId16"/>
              </a:rPr>
              <a:t>Leporello G+S «Sicurezza – Il fattore umano»</a:t>
            </a:r>
            <a:endParaRPr lang="it-CH" sz="1400" dirty="0"/>
          </a:p>
          <a:p>
            <a:endParaRPr lang="it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dirty="0">
                <a:hlinkClick r:id="rId17"/>
              </a:rPr>
              <a:t>Moduli di apprendimento G+S «Dirigere un gruppo in modo sicuro ed efficiente»</a:t>
            </a:r>
            <a:endParaRPr lang="it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it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dirty="0">
                <a:hlinkClick r:id="rId18"/>
              </a:rPr>
              <a:t>Campi G+S: «Sicurezza e responsabilità» mobilesport.ch</a:t>
            </a:r>
            <a:endParaRPr lang="it-CH" sz="1400" dirty="0"/>
          </a:p>
          <a:p>
            <a:endParaRPr lang="it-CH" sz="14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486BDE2A-20F7-EB76-2B6D-08BD51AFED72}"/>
              </a:ext>
            </a:extLst>
          </p:cNvPr>
          <p:cNvSpPr txBox="1"/>
          <p:nvPr/>
        </p:nvSpPr>
        <p:spPr>
          <a:xfrm>
            <a:off x="5591944" y="4594448"/>
            <a:ext cx="29548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dirty="0">
                <a:hlinkClick r:id="rId19"/>
              </a:rPr>
              <a:t>Set di carte Water </a:t>
            </a:r>
            <a:r>
              <a:rPr lang="it-CH" sz="1400" dirty="0" err="1">
                <a:hlinkClick r:id="rId19"/>
              </a:rPr>
              <a:t>Safety</a:t>
            </a:r>
            <a:endParaRPr lang="it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it-CH" sz="1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dirty="0">
                <a:hlinkClick r:id="rId20"/>
              </a:rPr>
              <a:t>Moduli di apprendimento G+S «Sorveglianza dentro, fuori e sull’acqua»</a:t>
            </a:r>
            <a:endParaRPr lang="it-CH" sz="1400" dirty="0"/>
          </a:p>
          <a:p>
            <a:endParaRPr lang="it-CH" sz="1400" dirty="0"/>
          </a:p>
        </p:txBody>
      </p:sp>
    </p:spTree>
    <p:extLst>
      <p:ext uri="{BB962C8B-B14F-4D97-AF65-F5344CB8AC3E}">
        <p14:creationId xmlns:p14="http://schemas.microsoft.com/office/powerpoint/2010/main" val="1705525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EEA68E-4CF3-AB8E-6FC2-14A37EF0C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Documenti</a:t>
            </a:r>
            <a:r>
              <a:rPr lang="de-DE" dirty="0"/>
              <a:t> G+S </a:t>
            </a:r>
            <a:r>
              <a:rPr lang="de-DE" dirty="0" err="1"/>
              <a:t>digitali</a:t>
            </a:r>
            <a:endParaRPr lang="de-DE" dirty="0" err="1">
              <a:cs typeface="Arial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FCE255-FE2A-E800-D0D2-CDDA66D0EF8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11</a:t>
            </a:fld>
            <a:endParaRPr lang="de-CH" dirty="0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D1F9149F-1559-B111-BF0C-F11CD129812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" r="5147"/>
          <a:stretch/>
        </p:blipFill>
        <p:spPr/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83EC046-69AF-D0F1-3964-613B73AFD6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9DED88-B386-762E-59BD-6B974F88D4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Tutti </a:t>
            </a:r>
            <a:r>
              <a:rPr lang="de-DE" dirty="0" err="1"/>
              <a:t>gli</a:t>
            </a:r>
            <a:r>
              <a:rPr lang="de-DE" dirty="0"/>
              <a:t> </a:t>
            </a:r>
            <a:r>
              <a:rPr lang="de-DE" dirty="0" err="1"/>
              <a:t>opuscoli</a:t>
            </a:r>
            <a:r>
              <a:rPr lang="de-DE" dirty="0"/>
              <a:t> G+S </a:t>
            </a:r>
            <a:r>
              <a:rPr lang="de-DE" dirty="0" err="1"/>
              <a:t>sono</a:t>
            </a:r>
            <a:r>
              <a:rPr lang="de-DE" dirty="0"/>
              <a:t> </a:t>
            </a:r>
            <a:r>
              <a:rPr lang="de-DE" dirty="0" err="1"/>
              <a:t>disponibili</a:t>
            </a:r>
            <a:r>
              <a:rPr lang="de-DE" dirty="0"/>
              <a:t> in </a:t>
            </a:r>
            <a:r>
              <a:rPr lang="de-DE" dirty="0" err="1"/>
              <a:t>formato</a:t>
            </a:r>
            <a:r>
              <a:rPr lang="de-DE" dirty="0"/>
              <a:t> digitale per i </a:t>
            </a:r>
            <a:r>
              <a:rPr lang="de-DE" dirty="0" err="1"/>
              <a:t>monitori</a:t>
            </a:r>
            <a:r>
              <a:rPr lang="de-DE" dirty="0"/>
              <a:t> G+S </a:t>
            </a:r>
            <a:r>
              <a:rPr lang="de-DE" dirty="0" err="1"/>
              <a:t>attivi</a:t>
            </a:r>
            <a:r>
              <a:rPr lang="de-DE" dirty="0"/>
              <a:t>, </a:t>
            </a:r>
            <a:r>
              <a:rPr lang="de-DE" dirty="0" err="1"/>
              <a:t>nella</a:t>
            </a:r>
            <a:r>
              <a:rPr lang="de-DE" dirty="0"/>
              <a:t> </a:t>
            </a:r>
            <a:r>
              <a:rPr lang="de-DE" dirty="0" err="1"/>
              <a:t>nuova</a:t>
            </a:r>
            <a:r>
              <a:rPr lang="de-DE" dirty="0"/>
              <a:t> </a:t>
            </a:r>
            <a:r>
              <a:rPr lang="de-DE" dirty="0" err="1"/>
              <a:t>area</a:t>
            </a:r>
            <a:r>
              <a:rPr lang="de-DE" dirty="0"/>
              <a:t> a </a:t>
            </a:r>
            <a:r>
              <a:rPr lang="de-DE" dirty="0" err="1"/>
              <a:t>loro</a:t>
            </a:r>
            <a:r>
              <a:rPr lang="de-DE" dirty="0"/>
              <a:t> </a:t>
            </a:r>
            <a:r>
              <a:rPr lang="de-DE" dirty="0" err="1"/>
              <a:t>riservata</a:t>
            </a:r>
            <a:r>
              <a:rPr lang="de-DE" dirty="0"/>
              <a:t>.</a:t>
            </a:r>
            <a:endParaRPr lang="de-DE" dirty="0">
              <a:cs typeface="Arial"/>
            </a:endParaRPr>
          </a:p>
          <a:p>
            <a:endParaRPr lang="de-DE" dirty="0"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>
                <a:cs typeface="Arial"/>
                <a:hlinkClick r:id="rId4"/>
              </a:rPr>
              <a:t>Vai </a:t>
            </a:r>
            <a:r>
              <a:rPr lang="de-DE" b="1" dirty="0" err="1">
                <a:cs typeface="Arial"/>
                <a:hlinkClick r:id="rId4"/>
              </a:rPr>
              <a:t>all'area</a:t>
            </a:r>
            <a:r>
              <a:rPr lang="de-DE" b="1" dirty="0">
                <a:cs typeface="Arial"/>
                <a:hlinkClick r:id="rId4"/>
              </a:rPr>
              <a:t> </a:t>
            </a:r>
            <a:r>
              <a:rPr lang="de-DE" b="1" dirty="0" err="1">
                <a:cs typeface="Arial"/>
                <a:hlinkClick r:id="rId4"/>
              </a:rPr>
              <a:t>login</a:t>
            </a:r>
            <a:r>
              <a:rPr lang="de-DE" b="1" dirty="0">
                <a:cs typeface="Arial"/>
                <a:hlinkClick r:id="rId4"/>
              </a:rPr>
              <a:t> per </a:t>
            </a:r>
            <a:r>
              <a:rPr lang="de-DE" b="1" dirty="0" err="1">
                <a:cs typeface="Arial"/>
                <a:hlinkClick r:id="rId4"/>
              </a:rPr>
              <a:t>monitori</a:t>
            </a:r>
            <a:r>
              <a:rPr lang="de-DE" b="1" dirty="0">
                <a:cs typeface="Arial"/>
                <a:hlinkClick r:id="rId4"/>
              </a:rPr>
              <a:t>/e di G+S</a:t>
            </a:r>
            <a:endParaRPr lang="de-DE" b="1" dirty="0">
              <a:cs typeface="Arial"/>
            </a:endParaRPr>
          </a:p>
          <a:p>
            <a:pPr>
              <a:spcAft>
                <a:spcPts val="600"/>
              </a:spcAft>
            </a:pPr>
            <a:r>
              <a:rPr lang="de-DE" dirty="0"/>
              <a:t>	Username: lagersport-trekking</a:t>
            </a:r>
            <a:br>
              <a:rPr lang="de-DE" dirty="0"/>
            </a:br>
            <a:r>
              <a:rPr lang="de-DE" dirty="0"/>
              <a:t>	Password: 4JiWg</a:t>
            </a:r>
          </a:p>
          <a:p>
            <a:endParaRPr lang="de-DE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19114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C980-EB67-0470-8EEE-4E970B689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2800" dirty="0"/>
              <a:t>Dimensione dei </a:t>
            </a:r>
            <a:r>
              <a:rPr lang="it-IT" sz="2800" dirty="0" err="1"/>
              <a:t>gruppiG+S</a:t>
            </a:r>
            <a:r>
              <a:rPr lang="it-IT" sz="2800" dirty="0"/>
              <a:t> rilevante ai </a:t>
            </a:r>
            <a:r>
              <a:rPr lang="it-IT" sz="2800" dirty="0" err="1"/>
              <a:t>finidelle</a:t>
            </a:r>
            <a:r>
              <a:rPr lang="it-IT" sz="2800" dirty="0"/>
              <a:t> sovvenzioni</a:t>
            </a:r>
            <a:r>
              <a:rPr lang="it-IT" sz="2800" b="0" dirty="0"/>
              <a:t>​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E6FB4-2B52-8A17-CB8D-77C944412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78800"/>
            <a:ext cx="5256000" cy="3708000"/>
          </a:xfrm>
        </p:spPr>
        <p:txBody>
          <a:bodyPr>
            <a:normAutofit/>
          </a:bodyPr>
          <a:lstStyle/>
          <a:p>
            <a:pPr fontAlgn="base"/>
            <a:r>
              <a:rPr lang="de-CH" dirty="0"/>
              <a:t>La </a:t>
            </a:r>
            <a:r>
              <a:rPr lang="de-CH" dirty="0" err="1"/>
              <a:t>dimensione</a:t>
            </a:r>
            <a:r>
              <a:rPr lang="de-CH" dirty="0"/>
              <a:t> </a:t>
            </a:r>
            <a:r>
              <a:rPr lang="de-CH" dirty="0" err="1"/>
              <a:t>dei</a:t>
            </a:r>
            <a:r>
              <a:rPr lang="de-CH" dirty="0"/>
              <a:t> </a:t>
            </a:r>
            <a:r>
              <a:rPr lang="de-CH" dirty="0" err="1"/>
              <a:t>gruppi</a:t>
            </a:r>
            <a:r>
              <a:rPr lang="de-CH" dirty="0"/>
              <a:t> </a:t>
            </a:r>
            <a:r>
              <a:rPr lang="de-CH" dirty="0" err="1"/>
              <a:t>rilevante</a:t>
            </a:r>
            <a:r>
              <a:rPr lang="de-CH" dirty="0"/>
              <a:t> ai </a:t>
            </a:r>
            <a:r>
              <a:rPr lang="de-CH" dirty="0" err="1"/>
              <a:t>fini</a:t>
            </a:r>
            <a:r>
              <a:rPr lang="de-CH" dirty="0"/>
              <a:t> delle </a:t>
            </a:r>
            <a:r>
              <a:rPr lang="de-CH" dirty="0" err="1"/>
              <a:t>sovvenzioni</a:t>
            </a:r>
            <a:r>
              <a:rPr lang="de-CH" dirty="0"/>
              <a:t> per i </a:t>
            </a:r>
            <a:r>
              <a:rPr lang="de-CH" dirty="0" err="1"/>
              <a:t>campi</a:t>
            </a:r>
            <a:r>
              <a:rPr lang="de-CH" dirty="0"/>
              <a:t> G+S Sport di </a:t>
            </a:r>
            <a:r>
              <a:rPr lang="de-CH" dirty="0" err="1"/>
              <a:t>campo</a:t>
            </a:r>
            <a:r>
              <a:rPr lang="de-CH" dirty="0"/>
              <a:t>/Trekking è </a:t>
            </a:r>
            <a:r>
              <a:rPr lang="de-CH" dirty="0" err="1"/>
              <a:t>stata</a:t>
            </a:r>
            <a:r>
              <a:rPr lang="de-CH" dirty="0"/>
              <a:t> </a:t>
            </a:r>
            <a:r>
              <a:rPr lang="de-CH" dirty="0" err="1"/>
              <a:t>nuovamente</a:t>
            </a:r>
            <a:r>
              <a:rPr lang="de-CH" dirty="0"/>
              <a:t> </a:t>
            </a:r>
            <a:r>
              <a:rPr lang="de-CH" dirty="0" err="1"/>
              <a:t>analizzata</a:t>
            </a:r>
            <a:r>
              <a:rPr lang="de-CH" dirty="0"/>
              <a:t> e </a:t>
            </a:r>
            <a:r>
              <a:rPr lang="de-CH" dirty="0" err="1"/>
              <a:t>ora</a:t>
            </a:r>
            <a:r>
              <a:rPr lang="de-CH" dirty="0"/>
              <a:t> </a:t>
            </a:r>
            <a:r>
              <a:rPr lang="de-CH" dirty="0" err="1"/>
              <a:t>fissata</a:t>
            </a:r>
            <a:r>
              <a:rPr lang="de-CH" dirty="0"/>
              <a:t> a </a:t>
            </a:r>
            <a:r>
              <a:rPr lang="de-CH" b="1" dirty="0"/>
              <a:t>16+16+16</a:t>
            </a:r>
            <a:r>
              <a:rPr lang="de-CH" dirty="0"/>
              <a:t>. </a:t>
            </a:r>
            <a:r>
              <a:rPr lang="de-CH" dirty="0" err="1"/>
              <a:t>Questo</a:t>
            </a:r>
            <a:r>
              <a:rPr lang="de-CH" dirty="0"/>
              <a:t> </a:t>
            </a:r>
            <a:r>
              <a:rPr lang="de-CH" dirty="0" err="1"/>
              <a:t>nuovo</a:t>
            </a:r>
            <a:r>
              <a:rPr lang="de-CH" dirty="0"/>
              <a:t> </a:t>
            </a:r>
            <a:r>
              <a:rPr lang="de-CH" dirty="0" err="1"/>
              <a:t>adeguamento</a:t>
            </a:r>
            <a:r>
              <a:rPr lang="de-CH" dirty="0"/>
              <a:t> della </a:t>
            </a:r>
            <a:r>
              <a:rPr lang="de-CH" dirty="0" err="1"/>
              <a:t>dimensione</a:t>
            </a:r>
            <a:r>
              <a:rPr lang="de-CH" dirty="0"/>
              <a:t> </a:t>
            </a:r>
            <a:r>
              <a:rPr lang="de-CH" dirty="0" err="1"/>
              <a:t>dei</a:t>
            </a:r>
            <a:r>
              <a:rPr lang="de-CH" dirty="0"/>
              <a:t> </a:t>
            </a:r>
            <a:r>
              <a:rPr lang="de-CH" dirty="0" err="1"/>
              <a:t>gruppi</a:t>
            </a:r>
            <a:r>
              <a:rPr lang="de-CH" dirty="0"/>
              <a:t> </a:t>
            </a:r>
            <a:r>
              <a:rPr lang="de-CH" dirty="0" err="1"/>
              <a:t>corrisponde</a:t>
            </a:r>
            <a:r>
              <a:rPr lang="de-CH" dirty="0"/>
              <a:t> </a:t>
            </a:r>
            <a:r>
              <a:rPr lang="de-CH" dirty="0" err="1"/>
              <a:t>ora</a:t>
            </a:r>
            <a:r>
              <a:rPr lang="de-CH" dirty="0"/>
              <a:t> a </a:t>
            </a:r>
            <a:r>
              <a:rPr lang="de-CH" dirty="0" err="1"/>
              <a:t>quello</a:t>
            </a:r>
            <a:r>
              <a:rPr lang="de-CH" dirty="0"/>
              <a:t> </a:t>
            </a:r>
            <a:r>
              <a:rPr lang="de-CH" dirty="0" err="1"/>
              <a:t>applicato</a:t>
            </a:r>
            <a:r>
              <a:rPr lang="de-CH" dirty="0"/>
              <a:t> </a:t>
            </a:r>
            <a:r>
              <a:rPr lang="de-CH" dirty="0" err="1"/>
              <a:t>anche</a:t>
            </a:r>
            <a:r>
              <a:rPr lang="de-CH" dirty="0"/>
              <a:t> per </a:t>
            </a:r>
            <a:r>
              <a:rPr lang="de-CH" dirty="0" err="1"/>
              <a:t>sport</a:t>
            </a:r>
            <a:r>
              <a:rPr lang="de-CH" dirty="0"/>
              <a:t> </a:t>
            </a:r>
            <a:r>
              <a:rPr lang="de-CH" dirty="0" err="1"/>
              <a:t>affini</a:t>
            </a:r>
            <a:r>
              <a:rPr lang="de-CH" dirty="0"/>
              <a:t> </a:t>
            </a:r>
            <a:r>
              <a:rPr lang="de-CH" dirty="0" err="1"/>
              <a:t>come</a:t>
            </a:r>
            <a:r>
              <a:rPr lang="de-CH" dirty="0"/>
              <a:t> la </a:t>
            </a:r>
            <a:r>
              <a:rPr lang="de-CH" dirty="0" err="1"/>
              <a:t>corsa</a:t>
            </a:r>
            <a:r>
              <a:rPr lang="de-CH" dirty="0"/>
              <a:t> </a:t>
            </a:r>
            <a:r>
              <a:rPr lang="de-CH" dirty="0" err="1"/>
              <a:t>d'orientamento</a:t>
            </a:r>
            <a:r>
              <a:rPr lang="de-CH" dirty="0"/>
              <a:t>.</a:t>
            </a:r>
            <a:r>
              <a:rPr lang="en-US" dirty="0"/>
              <a:t>​</a:t>
            </a:r>
          </a:p>
          <a:p>
            <a:pPr fontAlgn="base"/>
            <a:r>
              <a:rPr lang="de-CH" dirty="0"/>
              <a:t>​</a:t>
            </a:r>
          </a:p>
          <a:p>
            <a:pPr fontAlgn="base"/>
            <a:r>
              <a:rPr lang="de-CH" dirty="0"/>
              <a:t>La </a:t>
            </a:r>
            <a:r>
              <a:rPr lang="de-CH" dirty="0" err="1"/>
              <a:t>dimensione</a:t>
            </a:r>
            <a:r>
              <a:rPr lang="de-CH" dirty="0"/>
              <a:t> del </a:t>
            </a:r>
            <a:r>
              <a:rPr lang="de-CH" dirty="0" err="1"/>
              <a:t>gruppo</a:t>
            </a:r>
            <a:r>
              <a:rPr lang="de-CH" dirty="0"/>
              <a:t> </a:t>
            </a:r>
            <a:r>
              <a:rPr lang="de-CH" dirty="0" err="1"/>
              <a:t>rilevante</a:t>
            </a:r>
            <a:r>
              <a:rPr lang="de-CH" dirty="0"/>
              <a:t> ai </a:t>
            </a:r>
            <a:r>
              <a:rPr lang="de-CH" dirty="0" err="1"/>
              <a:t>fini</a:t>
            </a:r>
            <a:r>
              <a:rPr lang="de-CH" dirty="0"/>
              <a:t> della </a:t>
            </a:r>
            <a:r>
              <a:rPr lang="de-CH" dirty="0" err="1"/>
              <a:t>sovvenzione</a:t>
            </a:r>
            <a:r>
              <a:rPr lang="de-CH" dirty="0"/>
              <a:t> non </a:t>
            </a:r>
            <a:r>
              <a:rPr lang="de-CH" dirty="0" err="1"/>
              <a:t>influisce</a:t>
            </a:r>
            <a:r>
              <a:rPr lang="de-CH" dirty="0"/>
              <a:t> sul </a:t>
            </a:r>
            <a:r>
              <a:rPr lang="de-CH" dirty="0" err="1"/>
              <a:t>numero</a:t>
            </a:r>
            <a:r>
              <a:rPr lang="de-CH" dirty="0"/>
              <a:t> </a:t>
            </a:r>
            <a:r>
              <a:rPr lang="de-CH" dirty="0" err="1"/>
              <a:t>minimo</a:t>
            </a:r>
            <a:r>
              <a:rPr lang="de-CH" dirty="0"/>
              <a:t> di </a:t>
            </a:r>
            <a:r>
              <a:rPr lang="de-CH" dirty="0" err="1"/>
              <a:t>partecipanti</a:t>
            </a:r>
            <a:r>
              <a:rPr lang="de-CH" dirty="0"/>
              <a:t> al </a:t>
            </a:r>
            <a:r>
              <a:rPr lang="de-CH" dirty="0" err="1"/>
              <a:t>campo</a:t>
            </a:r>
            <a:r>
              <a:rPr lang="de-CH" dirty="0"/>
              <a:t>, pari a 12 </a:t>
            </a:r>
            <a:r>
              <a:rPr lang="de-CH" dirty="0" err="1"/>
              <a:t>bambini</a:t>
            </a:r>
            <a:r>
              <a:rPr lang="de-CH" dirty="0"/>
              <a:t> o </a:t>
            </a:r>
            <a:r>
              <a:rPr lang="de-CH" dirty="0" err="1"/>
              <a:t>giovani</a:t>
            </a:r>
            <a:r>
              <a:rPr lang="de-CH" dirty="0"/>
              <a:t> di </a:t>
            </a:r>
            <a:r>
              <a:rPr lang="de-CH" dirty="0" err="1"/>
              <a:t>età</a:t>
            </a:r>
            <a:r>
              <a:rPr lang="de-CH" dirty="0"/>
              <a:t> </a:t>
            </a:r>
            <a:r>
              <a:rPr lang="de-CH" dirty="0" err="1"/>
              <a:t>compresa</a:t>
            </a:r>
            <a:r>
              <a:rPr lang="de-CH" dirty="0"/>
              <a:t> </a:t>
            </a:r>
            <a:r>
              <a:rPr lang="de-CH" dirty="0" err="1"/>
              <a:t>tra</a:t>
            </a:r>
            <a:r>
              <a:rPr lang="de-CH" dirty="0"/>
              <a:t> i 5 e i 20 </a:t>
            </a:r>
            <a:r>
              <a:rPr lang="de-CH" dirty="0" err="1"/>
              <a:t>anni</a:t>
            </a:r>
            <a:r>
              <a:rPr lang="de-CH" dirty="0"/>
              <a:t>.</a:t>
            </a:r>
          </a:p>
          <a:p>
            <a:pPr>
              <a:spcAft>
                <a:spcPts val="600"/>
              </a:spcAft>
            </a:pPr>
            <a:endParaRPr lang="de-CH" dirty="0">
              <a:highlight>
                <a:srgbClr val="FFFF00"/>
              </a:highlight>
            </a:endParaRPr>
          </a:p>
          <a:p>
            <a:pPr>
              <a:spcAft>
                <a:spcPts val="600"/>
              </a:spcAft>
            </a:pPr>
            <a:endParaRPr lang="de-CH" dirty="0">
              <a:highlight>
                <a:srgbClr val="FFFF00"/>
              </a:highlight>
            </a:endParaRPr>
          </a:p>
          <a:p>
            <a:pPr>
              <a:spcAft>
                <a:spcPts val="600"/>
              </a:spcAft>
            </a:pP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9A7CD-43EE-DB08-B4DD-39580F38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de-CH"/>
          </a:p>
        </p:txBody>
      </p:sp>
      <p:pic>
        <p:nvPicPr>
          <p:cNvPr id="10" name="Bildplatzhalter 9" descr="Ein Bild, das Kleidung, Person, Gebäude, Gruppe enthält.&#10;&#10;KI-generierte Inhalte können fehlerhaft sein.">
            <a:extLst>
              <a:ext uri="{FF2B5EF4-FFF2-40B4-BE49-F238E27FC236}">
                <a16:creationId xmlns:a16="http://schemas.microsoft.com/office/drawing/2014/main" id="{439836F7-1379-36E3-8D6D-E8C5F0C5231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2"/>
          <a:stretch>
            <a:fillRect/>
          </a:stretch>
        </p:blipFill>
        <p:spPr>
          <a:xfrm>
            <a:off x="20" y="10"/>
            <a:ext cx="5399068" cy="6857990"/>
          </a:xfrm>
          <a:noFill/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00F54C0-2F65-4B68-8F10-0584C200DB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19436" y="4331481"/>
            <a:ext cx="6462161" cy="252866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AF471-5502-5E43-646E-492E2372C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/>
              <a:t>Fusszeile (Ändern über «Einfügen &gt; Kopf- und Fusszeile»)</a:t>
            </a:r>
          </a:p>
        </p:txBody>
      </p:sp>
    </p:spTree>
    <p:extLst>
      <p:ext uri="{BB962C8B-B14F-4D97-AF65-F5344CB8AC3E}">
        <p14:creationId xmlns:p14="http://schemas.microsoft.com/office/powerpoint/2010/main" val="3333567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642A58D-E4D2-4708-BB7D-BA9BDBA8C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7534A84-1FA9-46DD-948D-C09280F8A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3EB387-8CE3-4C97-9AC9-52785957F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13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7D54846-497D-41EA-91F3-95DB506F55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CH"/>
              <a:t>Grazie mille!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142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168289-54FC-42CF-B352-AC693C272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CH" smtClean="0"/>
              <a:pPr/>
              <a:t>2</a:t>
            </a:fld>
            <a:endParaRPr lang="it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E9FB3-5ABF-430B-8C5C-D050E1104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032069"/>
          </a:xfrm>
        </p:spPr>
        <p:txBody>
          <a:bodyPr/>
          <a:lstStyle/>
          <a:p>
            <a:r>
              <a:rPr lang="it-CH" noProof="0" dirty="0"/>
              <a:t>Collezioni digitali della </a:t>
            </a:r>
            <a:r>
              <a:rPr lang="it-CH" noProof="0" dirty="0" err="1"/>
              <a:t>mss</a:t>
            </a:r>
            <a:endParaRPr lang="it-CH" noProof="0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4037442-F5D6-BF48-91E3-6BA9491CDD7D}"/>
              </a:ext>
            </a:extLst>
          </p:cNvPr>
          <p:cNvSpPr/>
          <p:nvPr/>
        </p:nvSpPr>
        <p:spPr>
          <a:xfrm>
            <a:off x="6084814" y="1559285"/>
            <a:ext cx="4834975" cy="190668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CH" sz="1400" noProof="0" dirty="0"/>
              <a:t>Il «piccolo </a:t>
            </a:r>
            <a:r>
              <a:rPr lang="it-CH" sz="1400" noProof="0" dirty="0" err="1"/>
              <a:t>cudesch</a:t>
            </a:r>
            <a:r>
              <a:rPr lang="it-CH" sz="1400" noProof="0" dirty="0"/>
              <a:t>» - la cassetta degli attrezzi dello scout digitale con i punti più importanti del </a:t>
            </a:r>
            <a:r>
              <a:rPr lang="it-CH" sz="1400" noProof="0" dirty="0" err="1"/>
              <a:t>cudesch</a:t>
            </a:r>
            <a:r>
              <a:rPr lang="it-CH" sz="1400" noProof="0" dirty="0"/>
              <a:t>.</a:t>
            </a:r>
          </a:p>
          <a:p>
            <a:endParaRPr lang="it-CH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b="1" noProof="0" dirty="0">
                <a:sym typeface="Wingdings" panose="05000000000000000000" pitchFamily="2" charset="2"/>
                <a:hlinkClick r:id="rId3"/>
              </a:rPr>
              <a:t>al </a:t>
            </a:r>
            <a:r>
              <a:rPr lang="it-CH" sz="1400" b="1" noProof="0" dirty="0" err="1">
                <a:sym typeface="Wingdings" panose="05000000000000000000" pitchFamily="2" charset="2"/>
                <a:hlinkClick r:id="rId3"/>
              </a:rPr>
              <a:t>cudeschin</a:t>
            </a:r>
            <a:endParaRPr lang="it-CH" sz="1400" b="1" noProof="0" dirty="0">
              <a:sym typeface="Wingdings" panose="05000000000000000000" pitchFamily="2" charset="2"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15BFC26-B7FD-2181-6481-B341A033C6BB}"/>
              </a:ext>
            </a:extLst>
          </p:cNvPr>
          <p:cNvSpPr/>
          <p:nvPr/>
        </p:nvSpPr>
        <p:spPr>
          <a:xfrm>
            <a:off x="1060455" y="1559284"/>
            <a:ext cx="4880344" cy="190668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CH" sz="1400" noProof="0" dirty="0"/>
              <a:t>Il </a:t>
            </a:r>
            <a:r>
              <a:rPr lang="it-CH" sz="1400" noProof="0" dirty="0" err="1"/>
              <a:t>cudesch</a:t>
            </a:r>
            <a:r>
              <a:rPr lang="it-CH" sz="1400" noProof="0" dirty="0"/>
              <a:t> è il manuale centrale per gli animatori scout.</a:t>
            </a:r>
          </a:p>
          <a:p>
            <a:endParaRPr lang="it-CH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b="1" dirty="0">
                <a:hlinkClick r:id="rId4"/>
              </a:rPr>
              <a:t>al </a:t>
            </a:r>
            <a:r>
              <a:rPr lang="it-CH" sz="1400" b="1" dirty="0" err="1">
                <a:hlinkClick r:id="rId4"/>
              </a:rPr>
              <a:t>cudesch</a:t>
            </a:r>
            <a:endParaRPr lang="it-CH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b="1" dirty="0">
                <a:hlinkClick r:id="rId5"/>
              </a:rPr>
              <a:t>al </a:t>
            </a:r>
            <a:r>
              <a:rPr lang="it-CH" sz="1400" b="1" dirty="0" err="1">
                <a:hlinkClick r:id="rId5"/>
              </a:rPr>
              <a:t>cudesch</a:t>
            </a:r>
            <a:r>
              <a:rPr lang="it-CH" sz="1400" b="1" dirty="0">
                <a:hlinkClick r:id="rId5"/>
              </a:rPr>
              <a:t> digitale</a:t>
            </a:r>
            <a:endParaRPr lang="it-CH" sz="1400" b="1" dirty="0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BDBFEC8D-FCF5-4943-F8CD-9CDF891FC7F7}"/>
              </a:ext>
            </a:extLst>
          </p:cNvPr>
          <p:cNvSpPr/>
          <p:nvPr/>
        </p:nvSpPr>
        <p:spPr>
          <a:xfrm>
            <a:off x="1055440" y="3541034"/>
            <a:ext cx="4880344" cy="18002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CH" sz="1400" noProof="0" dirty="0"/>
              <a:t>Il Manuale Corso Top è distribuito ai nuovi esperti nel corso top. Qui potete trovare la versione attuale di tutti i documenti del livello federale.</a:t>
            </a:r>
          </a:p>
          <a:p>
            <a:endParaRPr lang="it-CH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b="1" dirty="0">
                <a:hlinkClick r:id="rId6"/>
              </a:rPr>
              <a:t>al Manuale Corso Top</a:t>
            </a:r>
            <a:endParaRPr lang="it-CH" sz="1400" b="1" dirty="0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8363D425-52A6-8DAA-AE56-E21A6737A04F}"/>
              </a:ext>
            </a:extLst>
          </p:cNvPr>
          <p:cNvSpPr/>
          <p:nvPr/>
        </p:nvSpPr>
        <p:spPr>
          <a:xfrm>
            <a:off x="6062129" y="3541034"/>
            <a:ext cx="4880344" cy="18002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CH" sz="1400" noProof="0" dirty="0"/>
              <a:t>Su questo portale troverete tutti i documenti attuali di cui avrete bisogno nella vostra carriera di Coach G+S.</a:t>
            </a:r>
          </a:p>
          <a:p>
            <a:endParaRPr lang="it-CH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b="1" dirty="0">
                <a:hlinkClick r:id="rId7"/>
              </a:rPr>
              <a:t>al Portale Coach</a:t>
            </a:r>
            <a:endParaRPr lang="it-CH" sz="1400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070C90E-D0B8-F536-95AC-EEA4E22F91CC}"/>
              </a:ext>
            </a:extLst>
          </p:cNvPr>
          <p:cNvSpPr txBox="1"/>
          <p:nvPr/>
        </p:nvSpPr>
        <p:spPr>
          <a:xfrm rot="16200000">
            <a:off x="-437962" y="2374127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CH" b="1" dirty="0">
                <a:solidFill>
                  <a:schemeClr val="accent1"/>
                </a:solidFill>
              </a:rPr>
              <a:t>animatori/e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4637F6A-8D7C-C95A-C211-A2FE9C3E8522}"/>
              </a:ext>
            </a:extLst>
          </p:cNvPr>
          <p:cNvSpPr txBox="1"/>
          <p:nvPr/>
        </p:nvSpPr>
        <p:spPr>
          <a:xfrm rot="16200000">
            <a:off x="-437962" y="4355877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CH" b="1" dirty="0">
                <a:solidFill>
                  <a:schemeClr val="accent5"/>
                </a:solidFill>
              </a:rPr>
              <a:t>esperti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5714828-77A1-B688-BDC4-5535631EFB76}"/>
              </a:ext>
            </a:extLst>
          </p:cNvPr>
          <p:cNvSpPr txBox="1"/>
          <p:nvPr/>
        </p:nvSpPr>
        <p:spPr>
          <a:xfrm rot="16200000">
            <a:off x="10268324" y="4355876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CH" b="1" dirty="0">
                <a:solidFill>
                  <a:schemeClr val="accent6"/>
                </a:solidFill>
              </a:rPr>
              <a:t>coach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20BC64EC-78AA-8955-3CFF-A115EBB9EFDC}"/>
              </a:ext>
            </a:extLst>
          </p:cNvPr>
          <p:cNvSpPr/>
          <p:nvPr/>
        </p:nvSpPr>
        <p:spPr>
          <a:xfrm>
            <a:off x="3428351" y="5447718"/>
            <a:ext cx="4880344" cy="130233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CH" sz="1400" noProof="0" dirty="0"/>
              <a:t>ALFA – Strumento sussidiario per capi sezione. </a:t>
            </a:r>
          </a:p>
          <a:p>
            <a:endParaRPr lang="it-CH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CH" sz="1400" b="1" dirty="0">
                <a:sym typeface="Wingdings" panose="05000000000000000000" pitchFamily="2" charset="2"/>
                <a:hlinkClick r:id="rId8"/>
              </a:rPr>
              <a:t>al ALFA digitale </a:t>
            </a:r>
            <a:r>
              <a:rPr lang="it-CH" sz="1400" b="1" dirty="0">
                <a:sym typeface="Wingdings" panose="05000000000000000000" pitchFamily="2" charset="2"/>
              </a:rPr>
              <a:t> </a:t>
            </a:r>
            <a:r>
              <a:rPr lang="it-CH" sz="1400" b="1" dirty="0">
                <a:sym typeface="Wingdings" panose="05000000000000000000" pitchFamily="2" charset="2"/>
                <a:hlinkClick r:id="rId9"/>
              </a:rPr>
              <a:t>tutti i documenti corrispondenti</a:t>
            </a:r>
            <a:endParaRPr lang="it-CH" sz="1400" b="1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263E29F-079E-8D07-8F8B-ED3255AC8336}"/>
              </a:ext>
            </a:extLst>
          </p:cNvPr>
          <p:cNvSpPr txBox="1"/>
          <p:nvPr/>
        </p:nvSpPr>
        <p:spPr>
          <a:xfrm rot="16200000">
            <a:off x="2197480" y="5960384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CH" b="1" dirty="0">
                <a:solidFill>
                  <a:schemeClr val="accent3"/>
                </a:solidFill>
              </a:rPr>
              <a:t>CSZ</a:t>
            </a:r>
          </a:p>
        </p:txBody>
      </p:sp>
      <p:sp>
        <p:nvSpPr>
          <p:cNvPr id="5" name="Welle 4">
            <a:extLst>
              <a:ext uri="{FF2B5EF4-FFF2-40B4-BE49-F238E27FC236}">
                <a16:creationId xmlns:a16="http://schemas.microsoft.com/office/drawing/2014/main" id="{ED62E043-5AF0-C5F3-8043-3E324F6F9306}"/>
              </a:ext>
            </a:extLst>
          </p:cNvPr>
          <p:cNvSpPr/>
          <p:nvPr/>
        </p:nvSpPr>
        <p:spPr>
          <a:xfrm rot="20791093">
            <a:off x="3008658" y="2610438"/>
            <a:ext cx="3035894" cy="863600"/>
          </a:xfrm>
          <a:prstGeom prst="wave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bg2"/>
                </a:solidFill>
              </a:rPr>
              <a:t>I contenuti </a:t>
            </a:r>
            <a:r>
              <a:rPr lang="it-IT" sz="1400" dirty="0" err="1">
                <a:solidFill>
                  <a:schemeClr val="bg2"/>
                </a:solidFill>
              </a:rPr>
              <a:t>cudesch</a:t>
            </a:r>
            <a:r>
              <a:rPr lang="it-IT" sz="1400" dirty="0">
                <a:solidFill>
                  <a:schemeClr val="bg2"/>
                </a:solidFill>
              </a:rPr>
              <a:t> digitale saranno disponibili a dicembre 2025.</a:t>
            </a:r>
            <a:endParaRPr lang="de-CH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58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7514F3-1BA2-7FBE-AA04-C4F92B02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FD9778-B620-5EF2-A2B3-BB7A2867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</a:t>
            </a:fld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9957E9-428F-C20B-89BC-FC794B50B9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1918" y="464517"/>
            <a:ext cx="7816081" cy="179317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e-DE" sz="4000" dirty="0" err="1">
                <a:cs typeface="Arial"/>
              </a:rPr>
              <a:t>Nuovi</a:t>
            </a:r>
            <a:r>
              <a:rPr lang="de-DE" sz="4000" dirty="0">
                <a:cs typeface="Arial"/>
              </a:rPr>
              <a:t> </a:t>
            </a:r>
            <a:r>
              <a:rPr lang="de-DE" sz="4000" dirty="0" err="1">
                <a:cs typeface="Arial"/>
              </a:rPr>
              <a:t>opuscoli</a:t>
            </a:r>
            <a:r>
              <a:rPr lang="de-DE" sz="4000" dirty="0">
                <a:cs typeface="Arial"/>
              </a:rPr>
              <a:t> MSS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6C68E58-38DE-BB84-5CFB-9F697B70990F}"/>
              </a:ext>
            </a:extLst>
          </p:cNvPr>
          <p:cNvSpPr txBox="1"/>
          <p:nvPr/>
        </p:nvSpPr>
        <p:spPr>
          <a:xfrm>
            <a:off x="695400" y="6093296"/>
            <a:ext cx="313830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CH" b="1" dirty="0">
                <a:sym typeface="Wingdings" panose="05000000000000000000" pitchFamily="2" charset="2"/>
              </a:rPr>
              <a:t> </a:t>
            </a:r>
            <a:r>
              <a:rPr lang="de-CH" b="1" dirty="0">
                <a:sym typeface="Wingdings" panose="05000000000000000000" pitchFamily="2" charset="2"/>
                <a:hlinkClick r:id="rId2"/>
              </a:rPr>
              <a:t>Nuovo </a:t>
            </a:r>
            <a:r>
              <a:rPr lang="de-CH" b="1" dirty="0" err="1">
                <a:sym typeface="Wingdings" panose="05000000000000000000" pitchFamily="2" charset="2"/>
                <a:hlinkClick r:id="rId2"/>
              </a:rPr>
              <a:t>opuscolo</a:t>
            </a:r>
            <a:r>
              <a:rPr lang="de-CH" b="1" dirty="0">
                <a:sym typeface="Wingdings" panose="05000000000000000000" pitchFamily="2" charset="2"/>
                <a:hlinkClick r:id="rId2"/>
              </a:rPr>
              <a:t> SOC</a:t>
            </a:r>
            <a:endParaRPr lang="de-CH" b="1" dirty="0"/>
          </a:p>
        </p:txBody>
      </p:sp>
      <p:pic>
        <p:nvPicPr>
          <p:cNvPr id="4" name="Grafik 3" descr="Ein Bild, das Text, Baum, Screenshot, Grafikdesign enthält.&#10;&#10;Automatisch generierte Beschreibung">
            <a:extLst>
              <a:ext uri="{FF2B5EF4-FFF2-40B4-BE49-F238E27FC236}">
                <a16:creationId xmlns:a16="http://schemas.microsoft.com/office/drawing/2014/main" id="{33891380-C3FB-EE88-6D72-3684550605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1412776"/>
            <a:ext cx="3138308" cy="4477563"/>
          </a:xfrm>
          <a:prstGeom prst="rect">
            <a:avLst/>
          </a:prstGeom>
        </p:spPr>
      </p:pic>
      <p:pic>
        <p:nvPicPr>
          <p:cNvPr id="2" name="Grafik 1" descr="Ein Bild, das Text, Grafikdesign, Karte, Darstellung enthält.&#10;&#10;Beschreibung automatisch generiert.">
            <a:extLst>
              <a:ext uri="{FF2B5EF4-FFF2-40B4-BE49-F238E27FC236}">
                <a16:creationId xmlns:a16="http://schemas.microsoft.com/office/drawing/2014/main" id="{8568C7C6-B8F9-1F21-C0F3-19F7DDC82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8771" y="1415037"/>
            <a:ext cx="3143103" cy="446982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4DCB43F-EAD1-E801-95B1-CE7EB39DE6F3}"/>
              </a:ext>
            </a:extLst>
          </p:cNvPr>
          <p:cNvSpPr txBox="1"/>
          <p:nvPr/>
        </p:nvSpPr>
        <p:spPr>
          <a:xfrm>
            <a:off x="4727848" y="6093295"/>
            <a:ext cx="313830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CH" b="1" dirty="0">
                <a:sym typeface="Wingdings" panose="05000000000000000000" pitchFamily="2" charset="2"/>
              </a:rPr>
              <a:t> </a:t>
            </a:r>
            <a:r>
              <a:rPr lang="de-CH" b="1" dirty="0">
                <a:sym typeface="Wingdings" panose="05000000000000000000" pitchFamily="2" charset="2"/>
                <a:hlinkClick r:id="rId5"/>
              </a:rPr>
              <a:t>Nuovo </a:t>
            </a:r>
            <a:r>
              <a:rPr lang="de-CH" b="1" dirty="0" err="1">
                <a:sym typeface="Wingdings" panose="05000000000000000000" pitchFamily="2" charset="2"/>
                <a:hlinkClick r:id="rId5"/>
              </a:rPr>
              <a:t>opuscolo</a:t>
            </a:r>
            <a:r>
              <a:rPr lang="de-CH" b="1" dirty="0">
                <a:sym typeface="Wingdings" panose="05000000000000000000" pitchFamily="2" charset="2"/>
                <a:hlinkClick r:id="rId5"/>
              </a:rPr>
              <a:t> </a:t>
            </a:r>
            <a:r>
              <a:rPr lang="de-CH" b="1" dirty="0" err="1">
                <a:sym typeface="Wingdings" panose="05000000000000000000" pitchFamily="2" charset="2"/>
                <a:hlinkClick r:id="rId5"/>
              </a:rPr>
              <a:t>castori</a:t>
            </a:r>
            <a:endParaRPr lang="de-CH" b="1" dirty="0"/>
          </a:p>
        </p:txBody>
      </p:sp>
    </p:spTree>
    <p:extLst>
      <p:ext uri="{BB962C8B-B14F-4D97-AF65-F5344CB8AC3E}">
        <p14:creationId xmlns:p14="http://schemas.microsoft.com/office/powerpoint/2010/main" val="3232746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CE60C7-8B45-FC29-5A91-687905EA9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</a:t>
            </a:fld>
            <a:endParaRPr lang="de-CH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F37B18C-4835-E876-B309-EEEBFA110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Strumenti per attività a misura di bambino</a:t>
            </a:r>
            <a:endParaRPr lang="de-CH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4B35FC57-107B-231D-C64D-86514D830806}"/>
              </a:ext>
            </a:extLst>
          </p:cNvPr>
          <p:cNvSpPr/>
          <p:nvPr/>
        </p:nvSpPr>
        <p:spPr>
          <a:xfrm>
            <a:off x="677574" y="2098525"/>
            <a:ext cx="6025833" cy="158447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05750" indent="-285750">
              <a:buFont typeface="Wingdings" panose="05000000000000000000" pitchFamily="2" charset="2"/>
              <a:buChar char="Ø"/>
            </a:pPr>
            <a:r>
              <a:rPr lang="de-DE" dirty="0">
                <a:hlinkClick r:id="rId2"/>
              </a:rPr>
              <a:t>I </a:t>
            </a:r>
            <a:r>
              <a:rPr lang="de-DE" dirty="0" err="1">
                <a:hlinkClick r:id="rId2"/>
              </a:rPr>
              <a:t>castori</a:t>
            </a:r>
            <a:r>
              <a:rPr lang="de-DE" dirty="0">
                <a:hlinkClick r:id="rId2"/>
              </a:rPr>
              <a:t> – </a:t>
            </a:r>
            <a:br>
              <a:rPr lang="de-DE" dirty="0">
                <a:hlinkClick r:id="rId2"/>
              </a:rPr>
            </a:br>
            <a:r>
              <a:rPr lang="de-DE" dirty="0" err="1">
                <a:hlinkClick r:id="rId2"/>
              </a:rPr>
              <a:t>Partecipiamo</a:t>
            </a:r>
            <a:r>
              <a:rPr lang="de-DE" dirty="0">
                <a:hlinkClick r:id="rId2"/>
              </a:rPr>
              <a:t> </a:t>
            </a:r>
            <a:r>
              <a:rPr lang="de-DE" dirty="0" err="1">
                <a:hlinkClick r:id="rId2"/>
              </a:rPr>
              <a:t>con</a:t>
            </a:r>
            <a:r>
              <a:rPr lang="de-DE" dirty="0">
                <a:hlinkClick r:id="rId2"/>
              </a:rPr>
              <a:t> </a:t>
            </a:r>
            <a:r>
              <a:rPr lang="de-DE" dirty="0" err="1">
                <a:hlinkClick r:id="rId2"/>
              </a:rPr>
              <a:t>gioia</a:t>
            </a:r>
            <a:r>
              <a:rPr lang="de-DE" dirty="0">
                <a:hlinkClick r:id="rId2"/>
              </a:rPr>
              <a:t>!</a:t>
            </a:r>
            <a:endParaRPr lang="de-DE" dirty="0"/>
          </a:p>
          <a:p>
            <a:pPr marL="2805750" indent="-285750">
              <a:buFont typeface="Wingdings" panose="05000000000000000000" pitchFamily="2" charset="2"/>
              <a:buChar char="Ø"/>
            </a:pPr>
            <a:r>
              <a:rPr lang="de-DE" dirty="0" err="1">
                <a:hlinkClick r:id="rId3"/>
              </a:rPr>
              <a:t>Libro</a:t>
            </a:r>
            <a:r>
              <a:rPr lang="de-DE" dirty="0">
                <a:hlinkClick r:id="rId3"/>
              </a:rPr>
              <a:t> Mauna &amp; Sori</a:t>
            </a:r>
            <a:endParaRPr lang="de-DE" dirty="0"/>
          </a:p>
          <a:p>
            <a:pPr marL="2805750" indent="-285750">
              <a:buFont typeface="Wingdings" panose="05000000000000000000" pitchFamily="2" charset="2"/>
              <a:buChar char="Ø"/>
            </a:pPr>
            <a:r>
              <a:rPr lang="de-DE" dirty="0">
                <a:hlinkClick r:id="rId4"/>
              </a:rPr>
              <a:t>Set di </a:t>
            </a:r>
            <a:r>
              <a:rPr lang="de-DE" dirty="0" err="1">
                <a:hlinkClick r:id="rId4"/>
              </a:rPr>
              <a:t>schede</a:t>
            </a:r>
            <a:r>
              <a:rPr lang="de-DE" dirty="0">
                <a:hlinkClick r:id="rId4"/>
              </a:rPr>
              <a:t> per i/le </a:t>
            </a:r>
            <a:r>
              <a:rPr lang="de-DE" dirty="0" err="1">
                <a:hlinkClick r:id="rId4"/>
              </a:rPr>
              <a:t>capi</a:t>
            </a:r>
            <a:r>
              <a:rPr lang="de-DE" dirty="0">
                <a:hlinkClick r:id="rId4"/>
              </a:rPr>
              <a:t>/e</a:t>
            </a:r>
            <a:endParaRPr lang="de-DE" dirty="0"/>
          </a:p>
          <a:p>
            <a:pPr marL="2805750" indent="-285750">
              <a:buFont typeface="Wingdings" panose="05000000000000000000" pitchFamily="2" charset="2"/>
              <a:buChar char="Ø"/>
            </a:pPr>
            <a:r>
              <a:rPr lang="de-CH" dirty="0" err="1">
                <a:sym typeface="Wingdings" panose="05000000000000000000" pitchFamily="2" charset="2"/>
                <a:hlinkClick r:id="rId5"/>
              </a:rPr>
              <a:t>Opuscolo</a:t>
            </a:r>
            <a:r>
              <a:rPr lang="de-CH" dirty="0">
                <a:sym typeface="Wingdings" panose="05000000000000000000" pitchFamily="2" charset="2"/>
                <a:hlinkClick r:id="rId5"/>
              </a:rPr>
              <a:t> </a:t>
            </a:r>
            <a:r>
              <a:rPr lang="de-CH" dirty="0" err="1">
                <a:sym typeface="Wingdings" panose="05000000000000000000" pitchFamily="2" charset="2"/>
                <a:hlinkClick r:id="rId5"/>
              </a:rPr>
              <a:t>Castori</a:t>
            </a:r>
            <a:endParaRPr lang="de-DE" dirty="0">
              <a:hlinkClick r:id="rId6"/>
            </a:endParaRPr>
          </a:p>
          <a:p>
            <a:pPr marL="2805750" indent="-285750">
              <a:buFont typeface="Wingdings" panose="05000000000000000000" pitchFamily="2" charset="2"/>
              <a:buChar char="Ø"/>
            </a:pPr>
            <a:r>
              <a:rPr lang="de-DE" dirty="0" err="1">
                <a:hlinkClick r:id="rId7"/>
              </a:rPr>
              <a:t>pagina</a:t>
            </a:r>
            <a:r>
              <a:rPr lang="de-DE" dirty="0">
                <a:hlinkClick r:id="rId7"/>
              </a:rPr>
              <a:t> di </a:t>
            </a:r>
            <a:r>
              <a:rPr lang="de-DE" dirty="0" err="1">
                <a:hlinkClick r:id="rId7"/>
              </a:rPr>
              <a:t>download</a:t>
            </a:r>
            <a:r>
              <a:rPr lang="de-DE" dirty="0">
                <a:hlinkClick r:id="rId7"/>
              </a:rPr>
              <a:t> </a:t>
            </a:r>
            <a:r>
              <a:rPr lang="de-DE" dirty="0" err="1">
                <a:hlinkClick r:id="rId7"/>
              </a:rPr>
              <a:t>Castori</a:t>
            </a:r>
            <a:endParaRPr lang="de-CH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50743FD-DB9E-9375-20FC-948191233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574" y="2300727"/>
            <a:ext cx="2570486" cy="1178706"/>
          </a:xfrm>
          <a:prstGeom prst="rect">
            <a:avLst/>
          </a:prstGeom>
        </p:spPr>
      </p:pic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2821BFF6-A051-D519-031F-2CBFF8546BE6}"/>
              </a:ext>
            </a:extLst>
          </p:cNvPr>
          <p:cNvSpPr/>
          <p:nvPr/>
        </p:nvSpPr>
        <p:spPr>
          <a:xfrm>
            <a:off x="6818025" y="2098525"/>
            <a:ext cx="5297775" cy="158447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>
                <a:hlinkClick r:id="rId9"/>
              </a:rPr>
              <a:t>Il </a:t>
            </a:r>
            <a:r>
              <a:rPr lang="de-DE" dirty="0" err="1">
                <a:hlinkClick r:id="rId9"/>
              </a:rPr>
              <a:t>lupetti</a:t>
            </a:r>
            <a:r>
              <a:rPr lang="de-DE" dirty="0">
                <a:hlinkClick r:id="rId9"/>
              </a:rPr>
              <a:t> – Del </a:t>
            </a:r>
            <a:r>
              <a:rPr lang="de-DE" dirty="0" err="1">
                <a:hlinkClick r:id="rId9"/>
              </a:rPr>
              <a:t>nostro</a:t>
            </a:r>
            <a:r>
              <a:rPr lang="de-DE" dirty="0">
                <a:hlinkClick r:id="rId9"/>
              </a:rPr>
              <a:t> </a:t>
            </a:r>
            <a:r>
              <a:rPr lang="de-DE" dirty="0" err="1">
                <a:hlinkClick r:id="rId9"/>
              </a:rPr>
              <a:t>meglio</a:t>
            </a:r>
            <a:r>
              <a:rPr lang="de-DE" dirty="0">
                <a:hlinkClick r:id="rId9"/>
              </a:rPr>
              <a:t>!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CH" dirty="0">
                <a:hlinkClick r:id="rId10"/>
              </a:rPr>
              <a:t>«</a:t>
            </a:r>
            <a:r>
              <a:rPr lang="de-CH" dirty="0" err="1">
                <a:hlinkClick r:id="rId10"/>
              </a:rPr>
              <a:t>Buona</a:t>
            </a:r>
            <a:r>
              <a:rPr lang="de-CH" dirty="0">
                <a:hlinkClick r:id="rId10"/>
              </a:rPr>
              <a:t> Caccia» </a:t>
            </a:r>
            <a:r>
              <a:rPr lang="de-CH" dirty="0" err="1">
                <a:hlinkClick r:id="rId10"/>
              </a:rPr>
              <a:t>libretto</a:t>
            </a:r>
            <a:r>
              <a:rPr lang="de-CH" dirty="0">
                <a:hlinkClick r:id="rId10"/>
              </a:rPr>
              <a:t> di</a:t>
            </a:r>
            <a:br>
              <a:rPr lang="de-CH" dirty="0">
                <a:hlinkClick r:id="rId10"/>
              </a:rPr>
            </a:br>
            <a:r>
              <a:rPr lang="de-CH" dirty="0" err="1">
                <a:hlinkClick r:id="rId10"/>
              </a:rPr>
              <a:t>accompagnamento</a:t>
            </a:r>
            <a:r>
              <a:rPr lang="de-CH" dirty="0">
                <a:hlinkClick r:id="rId10"/>
              </a:rPr>
              <a:t> personale</a:t>
            </a:r>
            <a:endParaRPr lang="de-CH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CH" dirty="0" err="1">
                <a:hlinkClick r:id="rId11"/>
              </a:rPr>
              <a:t>cudesch</a:t>
            </a:r>
            <a:r>
              <a:rPr lang="de-CH" dirty="0">
                <a:hlinkClick r:id="rId11"/>
              </a:rPr>
              <a:t> - La </a:t>
            </a:r>
            <a:r>
              <a:rPr lang="de-CH" dirty="0" err="1">
                <a:hlinkClick r:id="rId11"/>
              </a:rPr>
              <a:t>branca</a:t>
            </a:r>
            <a:r>
              <a:rPr lang="de-CH" dirty="0">
                <a:hlinkClick r:id="rId11"/>
              </a:rPr>
              <a:t> </a:t>
            </a:r>
            <a:r>
              <a:rPr lang="de-CH" dirty="0" err="1">
                <a:hlinkClick r:id="rId11"/>
              </a:rPr>
              <a:t>Lupetti</a:t>
            </a:r>
            <a:endParaRPr lang="de-CH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CH" dirty="0">
                <a:hlinkClick r:id="rId12"/>
              </a:rPr>
              <a:t>Pagina di </a:t>
            </a:r>
            <a:r>
              <a:rPr lang="de-CH" dirty="0" err="1">
                <a:hlinkClick r:id="rId12"/>
              </a:rPr>
              <a:t>download</a:t>
            </a:r>
            <a:r>
              <a:rPr lang="de-CH" dirty="0">
                <a:hlinkClick r:id="rId12"/>
              </a:rPr>
              <a:t> </a:t>
            </a:r>
            <a:r>
              <a:rPr lang="de-CH" dirty="0" err="1">
                <a:hlinkClick r:id="rId12"/>
              </a:rPr>
              <a:t>Lupetti</a:t>
            </a:r>
            <a:endParaRPr lang="de-CH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93E6A230-2246-806A-C9BA-51D91BA009E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44472" y="2162728"/>
            <a:ext cx="1625012" cy="1454705"/>
          </a:xfrm>
          <a:prstGeom prst="rect">
            <a:avLst/>
          </a:prstGeom>
        </p:spPr>
      </p:pic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DB0E77B2-7BF2-5C20-0DDE-05510EF86259}"/>
              </a:ext>
            </a:extLst>
          </p:cNvPr>
          <p:cNvSpPr/>
          <p:nvPr/>
        </p:nvSpPr>
        <p:spPr>
          <a:xfrm>
            <a:off x="677574" y="3881641"/>
            <a:ext cx="10415875" cy="2159713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err="1"/>
              <a:t>Moduli</a:t>
            </a:r>
            <a:r>
              <a:rPr lang="de-DE" dirty="0"/>
              <a:t> di </a:t>
            </a:r>
            <a:r>
              <a:rPr lang="de-DE" dirty="0" err="1"/>
              <a:t>apprendimento</a:t>
            </a:r>
            <a:r>
              <a:rPr lang="de-DE" dirty="0"/>
              <a:t> G+S:</a:t>
            </a:r>
            <a:endParaRPr lang="de-DE" dirty="0">
              <a:hlinkClick r:id="rId14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>
                <a:hlinkClick r:id="rId15"/>
              </a:rPr>
              <a:t>Comprendere</a:t>
            </a:r>
            <a:r>
              <a:rPr lang="de-DE" dirty="0">
                <a:hlinkClick r:id="rId15"/>
              </a:rPr>
              <a:t> i </a:t>
            </a:r>
            <a:r>
              <a:rPr lang="de-DE" dirty="0" err="1">
                <a:hlinkClick r:id="rId15"/>
              </a:rPr>
              <a:t>bambini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>
                <a:hlinkClick r:id="rId16"/>
              </a:rPr>
              <a:t>Promuovere</a:t>
            </a:r>
            <a:r>
              <a:rPr lang="de-DE" dirty="0">
                <a:hlinkClick r:id="rId16"/>
              </a:rPr>
              <a:t> i </a:t>
            </a:r>
            <a:r>
              <a:rPr lang="de-DE" dirty="0" err="1">
                <a:hlinkClick r:id="rId16"/>
              </a:rPr>
              <a:t>bambini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>
                <a:hlinkClick r:id="rId17"/>
              </a:rPr>
              <a:t>Trasmettere</a:t>
            </a:r>
            <a:r>
              <a:rPr lang="de-DE" dirty="0">
                <a:hlinkClick r:id="rId17"/>
              </a:rPr>
              <a:t> a </a:t>
            </a:r>
            <a:r>
              <a:rPr lang="de-DE" dirty="0" err="1">
                <a:hlinkClick r:id="rId17"/>
              </a:rPr>
              <a:t>misura</a:t>
            </a:r>
            <a:r>
              <a:rPr lang="de-DE" dirty="0">
                <a:hlinkClick r:id="rId17"/>
              </a:rPr>
              <a:t> di </a:t>
            </a:r>
            <a:r>
              <a:rPr lang="de-DE" dirty="0" err="1">
                <a:hlinkClick r:id="rId17"/>
              </a:rPr>
              <a:t>bambino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Fasciocolo</a:t>
            </a:r>
            <a:r>
              <a:rPr lang="de-DE" dirty="0"/>
              <a:t> Sport per i </a:t>
            </a:r>
            <a:r>
              <a:rPr lang="de-DE" dirty="0" err="1"/>
              <a:t>bambini</a:t>
            </a:r>
            <a:r>
              <a:rPr lang="de-DE" dirty="0"/>
              <a:t> G+S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15BADCB-AB8D-ADE6-89EB-9E591D666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744" y="3874955"/>
            <a:ext cx="1589158" cy="222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EF6711C-074C-1AFB-F538-571F4A86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394" y="3822883"/>
            <a:ext cx="1589158" cy="222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E09BD03-2E7F-4956-9CF9-8259B7FF5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044" y="3849086"/>
            <a:ext cx="1589158" cy="222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692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CF2A8-D30E-1B4D-5170-C3B2CEDCD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cs typeface="Arial"/>
              </a:rPr>
              <a:t>Nuovi opuscoli sulla tutela ambientale</a:t>
            </a:r>
            <a:endParaRPr lang="en-US" sz="36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F15FDF-2EE0-6C96-79A9-35D923443F7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8FE11-8A5B-46DF-183B-05AF817BB76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5</a:t>
            </a:fld>
            <a:endParaRPr lang="de-CH"/>
          </a:p>
        </p:txBody>
      </p:sp>
      <p:pic>
        <p:nvPicPr>
          <p:cNvPr id="10" name="Bildplatzhalter 9" descr="Ein Bild, das draußen, Baum, Pflanze, Dschungel enthält.&#10;&#10;KI-generierte Inhalte können fehlerhaft sein.">
            <a:extLst>
              <a:ext uri="{FF2B5EF4-FFF2-40B4-BE49-F238E27FC236}">
                <a16:creationId xmlns:a16="http://schemas.microsoft.com/office/drawing/2014/main" id="{226A0E88-CFCA-4571-5F4C-D9CBD5026B0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9" b="9549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16DF33-5AD8-3024-A89C-C0FBAC0353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C3231B4-687B-2E99-8A1A-66F8C9BDA7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858702"/>
            <a:ext cx="5256000" cy="3128097"/>
          </a:xfrm>
        </p:spPr>
        <p:txBody>
          <a:bodyPr/>
          <a:lstStyle/>
          <a:p>
            <a:r>
              <a:rPr lang="it-IT" dirty="0"/>
              <a:t>Ti stai chiedendo come puoi tenere maggiormente conto della </a:t>
            </a:r>
            <a:r>
              <a:rPr lang="it-IT" b="1" dirty="0"/>
              <a:t>tutela ambientale </a:t>
            </a:r>
            <a:r>
              <a:rPr lang="it-IT" dirty="0"/>
              <a:t>quando pianifichi attività e campeggi? </a:t>
            </a:r>
          </a:p>
          <a:p>
            <a:endParaRPr lang="it-IT" dirty="0"/>
          </a:p>
          <a:p>
            <a:r>
              <a:rPr lang="it-IT" dirty="0"/>
              <a:t>Il dipartimento per la natura e l'ambiente ha elaborato nuove schede informative sulla </a:t>
            </a:r>
            <a:r>
              <a:rPr lang="it-IT" b="1" dirty="0"/>
              <a:t>protezione delle acque, la conservazione della natura e la tutela delle foreste</a:t>
            </a:r>
            <a:r>
              <a:rPr lang="it-IT" dirty="0"/>
              <a:t>. Sono ora disponibili per la pianificazione dei campi, l'insegnamento nei corsi e la vita quotidiana degli scout </a:t>
            </a:r>
            <a:r>
              <a:rPr lang="it-IT" dirty="0">
                <a:hlinkClick r:id="rId3"/>
              </a:rPr>
              <a:t>nell'area download </a:t>
            </a:r>
            <a:r>
              <a:rPr lang="it-IT" dirty="0"/>
              <a:t>del sito web del MSS.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583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BFBC60-448C-7C97-0125-A033D7158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>
                <a:cs typeface="Arial"/>
              </a:rPr>
              <a:t>MP-</a:t>
            </a:r>
            <a:r>
              <a:rPr lang="de-DE" sz="3600" dirty="0" err="1">
                <a:cs typeface="Arial"/>
              </a:rPr>
              <a:t>tema</a:t>
            </a:r>
            <a:r>
              <a:rPr lang="de-DE" sz="3600" dirty="0">
                <a:cs typeface="Arial"/>
              </a:rPr>
              <a:t> </a:t>
            </a:r>
            <a:br>
              <a:rPr lang="de-DE" sz="3600" dirty="0">
                <a:cs typeface="Arial"/>
              </a:rPr>
            </a:br>
            <a:r>
              <a:rPr lang="de-DE" sz="3600" dirty="0" err="1">
                <a:cs typeface="Arial"/>
              </a:rPr>
              <a:t>fascino</a:t>
            </a:r>
            <a:r>
              <a:rPr lang="de-DE" sz="3600" dirty="0">
                <a:cs typeface="Arial"/>
              </a:rPr>
              <a:t> </a:t>
            </a:r>
            <a:r>
              <a:rPr lang="de-DE" sz="3600" dirty="0" err="1">
                <a:cs typeface="Arial"/>
              </a:rPr>
              <a:t>dei</a:t>
            </a:r>
            <a:r>
              <a:rPr lang="de-DE" sz="3600" dirty="0">
                <a:cs typeface="Arial"/>
              </a:rPr>
              <a:t> </a:t>
            </a:r>
            <a:r>
              <a:rPr lang="de-DE" sz="3600" dirty="0" err="1">
                <a:cs typeface="Arial"/>
              </a:rPr>
              <a:t>campi</a:t>
            </a:r>
            <a:endParaRPr lang="de-DE" sz="3600" dirty="0">
              <a:cs typeface="Arial"/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5878E28-56CF-A20D-C9BB-E17A840F25C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algn="ctr"/>
            <a:r>
              <a:rPr lang="de-CH" i="1" dirty="0"/>
              <a:t>«</a:t>
            </a:r>
            <a:r>
              <a:rPr lang="it-IT" sz="1800" i="1" dirty="0">
                <a:effectLst/>
              </a:rPr>
              <a:t>Eventi unici in gruppo, momenti magici attorno a un falò e attività stimolanti in mezzo alla natura.</a:t>
            </a:r>
            <a:r>
              <a:rPr lang="de-CH" i="1" dirty="0"/>
              <a:t>.»</a:t>
            </a:r>
            <a:endParaRPr lang="de-CH" i="1" dirty="0">
              <a:cs typeface="Arial"/>
            </a:endParaRPr>
          </a:p>
          <a:p>
            <a:pPr algn="ctr"/>
            <a:endParaRPr lang="de-CH" dirty="0"/>
          </a:p>
          <a:p>
            <a:r>
              <a:rPr lang="de-CH" dirty="0" err="1">
                <a:ea typeface="+mn-lt"/>
                <a:cs typeface="+mn-lt"/>
              </a:rPr>
              <a:t>Nei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prossimi</a:t>
            </a:r>
            <a:r>
              <a:rPr lang="de-CH" dirty="0">
                <a:ea typeface="+mn-lt"/>
                <a:cs typeface="+mn-lt"/>
              </a:rPr>
              <a:t> due </a:t>
            </a:r>
            <a:r>
              <a:rPr lang="de-CH" dirty="0" err="1">
                <a:ea typeface="+mn-lt"/>
                <a:cs typeface="+mn-lt"/>
              </a:rPr>
              <a:t>anni</a:t>
            </a:r>
            <a:r>
              <a:rPr lang="de-CH" dirty="0">
                <a:ea typeface="+mn-lt"/>
                <a:cs typeface="+mn-lt"/>
              </a:rPr>
              <a:t>, G+S si </a:t>
            </a:r>
            <a:r>
              <a:rPr lang="de-CH" dirty="0" err="1">
                <a:ea typeface="+mn-lt"/>
                <a:cs typeface="+mn-lt"/>
              </a:rPr>
              <a:t>concentrerà</a:t>
            </a:r>
            <a:r>
              <a:rPr lang="de-CH" dirty="0">
                <a:ea typeface="+mn-lt"/>
                <a:cs typeface="+mn-lt"/>
              </a:rPr>
              <a:t> sul </a:t>
            </a:r>
            <a:r>
              <a:rPr lang="de-CH" dirty="0" err="1">
                <a:ea typeface="+mn-lt"/>
                <a:cs typeface="+mn-lt"/>
              </a:rPr>
              <a:t>fascino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dei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campi</a:t>
            </a:r>
            <a:r>
              <a:rPr lang="de-CH" dirty="0">
                <a:ea typeface="+mn-lt"/>
                <a:cs typeface="+mn-lt"/>
              </a:rPr>
              <a:t>. Su mobilesport.ch </a:t>
            </a:r>
            <a:r>
              <a:rPr lang="de-CH" dirty="0" err="1">
                <a:ea typeface="+mn-lt"/>
                <a:cs typeface="+mn-lt"/>
              </a:rPr>
              <a:t>c'è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una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sezione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speciale</a:t>
            </a:r>
            <a:r>
              <a:rPr lang="de-CH" dirty="0">
                <a:ea typeface="+mn-lt"/>
                <a:cs typeface="+mn-lt"/>
              </a:rPr>
              <a:t> “Campi” e </a:t>
            </a:r>
            <a:r>
              <a:rPr lang="de-CH" dirty="0" err="1">
                <a:ea typeface="+mn-lt"/>
                <a:cs typeface="+mn-lt"/>
              </a:rPr>
              <a:t>un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modulo</a:t>
            </a:r>
            <a:r>
              <a:rPr lang="de-CH" dirty="0">
                <a:ea typeface="+mn-lt"/>
                <a:cs typeface="+mn-lt"/>
              </a:rPr>
              <a:t> di </a:t>
            </a:r>
            <a:r>
              <a:rPr lang="de-CH" dirty="0" err="1">
                <a:ea typeface="+mn-lt"/>
                <a:cs typeface="+mn-lt"/>
              </a:rPr>
              <a:t>apprendimento</a:t>
            </a:r>
            <a:r>
              <a:rPr lang="de-CH" dirty="0">
                <a:ea typeface="+mn-lt"/>
                <a:cs typeface="+mn-lt"/>
              </a:rPr>
              <a:t> “Il </a:t>
            </a:r>
            <a:r>
              <a:rPr lang="de-CH" dirty="0" err="1">
                <a:ea typeface="+mn-lt"/>
                <a:cs typeface="+mn-lt"/>
              </a:rPr>
              <a:t>fascino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dei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campi</a:t>
            </a:r>
            <a:r>
              <a:rPr lang="de-CH" dirty="0">
                <a:ea typeface="+mn-lt"/>
                <a:cs typeface="+mn-lt"/>
              </a:rPr>
              <a:t>” </a:t>
            </a:r>
            <a:r>
              <a:rPr lang="de-CH" dirty="0" err="1">
                <a:ea typeface="+mn-lt"/>
                <a:cs typeface="+mn-lt"/>
              </a:rPr>
              <a:t>che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potete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consultare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come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dirty="0" err="1">
                <a:ea typeface="+mn-lt"/>
                <a:cs typeface="+mn-lt"/>
              </a:rPr>
              <a:t>supplemento</a:t>
            </a:r>
            <a:r>
              <a:rPr lang="de-CH" dirty="0">
                <a:ea typeface="+mn-lt"/>
                <a:cs typeface="+mn-lt"/>
              </a:rPr>
              <a:t> ai </a:t>
            </a:r>
            <a:r>
              <a:rPr lang="de-CH" dirty="0" err="1">
                <a:ea typeface="+mn-lt"/>
                <a:cs typeface="+mn-lt"/>
              </a:rPr>
              <a:t>nostri</a:t>
            </a:r>
            <a:r>
              <a:rPr lang="de-CH" dirty="0">
                <a:ea typeface="+mn-lt"/>
                <a:cs typeface="+mn-lt"/>
              </a:rPr>
              <a:t> </a:t>
            </a:r>
            <a:r>
              <a:rPr lang="de-CH" u="sng" dirty="0" err="1">
                <a:ea typeface="+mn-lt"/>
                <a:cs typeface="+mn-lt"/>
                <a:hlinkClick r:id="rId3"/>
              </a:rPr>
              <a:t>documenti</a:t>
            </a:r>
            <a:r>
              <a:rPr lang="de-CH" u="sng" dirty="0">
                <a:ea typeface="+mn-lt"/>
                <a:cs typeface="+mn-lt"/>
                <a:hlinkClick r:id="rId3"/>
              </a:rPr>
              <a:t> di </a:t>
            </a:r>
            <a:r>
              <a:rPr lang="de-CH" u="sng" dirty="0" err="1">
                <a:ea typeface="+mn-lt"/>
                <a:cs typeface="+mn-lt"/>
                <a:hlinkClick r:id="rId3"/>
              </a:rPr>
              <a:t>scouting</a:t>
            </a:r>
            <a:r>
              <a:rPr lang="de-CH" dirty="0">
                <a:ea typeface="+mn-lt"/>
                <a:cs typeface="+mn-lt"/>
              </a:rPr>
              <a:t>.</a:t>
            </a:r>
            <a:endParaRPr lang="de-CH" dirty="0">
              <a:cs typeface="Arial"/>
            </a:endParaRPr>
          </a:p>
          <a:p>
            <a:endParaRPr lang="de-CH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dirty="0">
                <a:hlinkClick r:id="rId4"/>
              </a:rPr>
              <a:t>Il </a:t>
            </a:r>
            <a:r>
              <a:rPr lang="de-CH" dirty="0" err="1">
                <a:hlinkClick r:id="rId4"/>
              </a:rPr>
              <a:t>fascino</a:t>
            </a:r>
            <a:r>
              <a:rPr lang="de-CH" dirty="0">
                <a:hlinkClick r:id="rId4"/>
              </a:rPr>
              <a:t> </a:t>
            </a:r>
            <a:r>
              <a:rPr lang="de-CH" dirty="0" err="1">
                <a:hlinkClick r:id="rId4"/>
              </a:rPr>
              <a:t>dei</a:t>
            </a:r>
            <a:r>
              <a:rPr lang="de-CH" dirty="0">
                <a:hlinkClick r:id="rId4"/>
              </a:rPr>
              <a:t> </a:t>
            </a:r>
            <a:r>
              <a:rPr lang="de-CH" dirty="0" err="1">
                <a:hlinkClick r:id="rId4"/>
              </a:rPr>
              <a:t>campi</a:t>
            </a:r>
            <a:endParaRPr lang="de-CH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it-IT" dirty="0">
                <a:hlinkClick r:id="rId5"/>
              </a:rPr>
              <a:t>Campi G+S: «Pianificare un campo - Un passo dopo l'altro» mobilesport.ch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C74F05-D30B-83DB-BEF2-B90E55B6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</a:t>
            </a:fld>
            <a:endParaRPr lang="de-CH"/>
          </a:p>
        </p:txBody>
      </p:sp>
      <p:pic>
        <p:nvPicPr>
          <p:cNvPr id="10" name="Bildplatzhalter 9" descr="Ein Bild, das Himmel, Wolke, Baum, Cartoon enthält.&#10;&#10;Automatisch generierte Beschreibung">
            <a:extLst>
              <a:ext uri="{FF2B5EF4-FFF2-40B4-BE49-F238E27FC236}">
                <a16:creationId xmlns:a16="http://schemas.microsoft.com/office/drawing/2014/main" id="{905BB327-E9E0-EA0A-FB05-54679B009D1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2" r="28022"/>
          <a:stretch/>
        </p:blipFill>
        <p:spPr/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271D5A-FDDE-2E8F-966E-8013907C11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4699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516B5-37C8-BF96-2C72-453B24808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5256000" cy="120887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 dirty="0"/>
              <a:t>Blocchi di attività complementari durante un campo G+S</a:t>
            </a:r>
            <a:r>
              <a:rPr lang="it-IT" sz="2800" b="0" dirty="0"/>
              <a:t>​</a:t>
            </a:r>
            <a:endParaRPr lang="de-CH" sz="2800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B255931-97B8-A6A8-A599-F1F1B34564E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660272" y="6039410"/>
            <a:ext cx="1201735" cy="252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3D4A7C4B-E426-4241-A51D-6894959551F8}" type="datetime1">
              <a:rPr lang="de-CH" smtClean="0"/>
              <a:pPr>
                <a:spcAft>
                  <a:spcPts val="600"/>
                </a:spcAft>
              </a:pPr>
              <a:t>05.11.2025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B752BC-3D97-D181-ADA9-1A146C6C8A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de-CH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97D85CCD-1CDB-B9F2-BD21-5E4369D2418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5" r="1" b="1"/>
          <a:stretch>
            <a:fillRect/>
          </a:stretch>
        </p:blipFill>
        <p:spPr>
          <a:xfrm>
            <a:off x="6486526" y="2034"/>
            <a:ext cx="5705475" cy="6847880"/>
          </a:xfrm>
          <a:noFill/>
        </p:spPr>
      </p:pic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47EE5B47-29FC-F590-1DCC-9A49306436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54183" y="0"/>
            <a:ext cx="5317716" cy="2623006"/>
          </a:xfrm>
        </p:spPr>
        <p:txBody>
          <a:bodyPr/>
          <a:lstStyle/>
          <a:p>
            <a:endParaRPr lang="en-US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B7E8997D-AF1D-D1E3-E8E5-A68805645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278800"/>
            <a:ext cx="5256000" cy="3708000"/>
          </a:xfrm>
        </p:spPr>
        <p:txBody>
          <a:bodyPr>
            <a:normAutofit lnSpcReduction="10000"/>
          </a:bodyPr>
          <a:lstStyle/>
          <a:p>
            <a:pPr fontAlgn="base"/>
            <a:r>
              <a:rPr lang="de-CH" dirty="0"/>
              <a:t>Per </a:t>
            </a:r>
            <a:r>
              <a:rPr lang="de-CH" dirty="0" err="1"/>
              <a:t>organizzare</a:t>
            </a:r>
            <a:r>
              <a:rPr lang="de-CH" dirty="0"/>
              <a:t> </a:t>
            </a:r>
            <a:r>
              <a:rPr lang="de-CH" b="1" dirty="0" err="1"/>
              <a:t>campeggi</a:t>
            </a:r>
            <a:r>
              <a:rPr lang="de-CH" b="1" dirty="0"/>
              <a:t> </a:t>
            </a:r>
            <a:r>
              <a:rPr lang="de-CH" b="1" dirty="0" err="1"/>
              <a:t>variegati</a:t>
            </a:r>
            <a:r>
              <a:rPr lang="de-CH" b="1" dirty="0"/>
              <a:t> e </a:t>
            </a:r>
            <a:r>
              <a:rPr lang="de-CH" b="1" dirty="0" err="1"/>
              <a:t>attrattivi</a:t>
            </a:r>
            <a:r>
              <a:rPr lang="de-CH" dirty="0"/>
              <a:t>, </a:t>
            </a:r>
            <a:r>
              <a:rPr lang="de-CH" dirty="0" err="1"/>
              <a:t>ora</a:t>
            </a:r>
            <a:r>
              <a:rPr lang="de-CH" dirty="0"/>
              <a:t> è possibile </a:t>
            </a:r>
            <a:r>
              <a:rPr lang="de-CH" dirty="0" err="1"/>
              <a:t>inserire</a:t>
            </a:r>
            <a:r>
              <a:rPr lang="de-CH" dirty="0"/>
              <a:t> </a:t>
            </a:r>
            <a:r>
              <a:rPr lang="de-CH" dirty="0" err="1"/>
              <a:t>nel</a:t>
            </a:r>
            <a:r>
              <a:rPr lang="de-CH" dirty="0"/>
              <a:t> </a:t>
            </a:r>
            <a:r>
              <a:rPr lang="de-CH" dirty="0" err="1"/>
              <a:t>programma</a:t>
            </a:r>
            <a:r>
              <a:rPr lang="de-CH" dirty="0"/>
              <a:t> </a:t>
            </a:r>
            <a:r>
              <a:rPr lang="de-CH" dirty="0" err="1"/>
              <a:t>dei</a:t>
            </a:r>
            <a:r>
              <a:rPr lang="de-CH" dirty="0"/>
              <a:t> </a:t>
            </a:r>
            <a:r>
              <a:rPr lang="de-CH" b="1" dirty="0" err="1"/>
              <a:t>blocchi</a:t>
            </a:r>
            <a:r>
              <a:rPr lang="de-CH" b="1" dirty="0"/>
              <a:t> di </a:t>
            </a:r>
            <a:r>
              <a:rPr lang="de-CH" b="1" dirty="0" err="1"/>
              <a:t>sport</a:t>
            </a:r>
            <a:r>
              <a:rPr lang="de-CH" b="1" dirty="0"/>
              <a:t> </a:t>
            </a:r>
            <a:r>
              <a:rPr lang="de-CH" b="1" dirty="0" err="1"/>
              <a:t>complementari</a:t>
            </a:r>
            <a:r>
              <a:rPr lang="de-CH" dirty="0"/>
              <a:t> </a:t>
            </a:r>
            <a:r>
              <a:rPr lang="de-CH" dirty="0" err="1"/>
              <a:t>come</a:t>
            </a:r>
            <a:r>
              <a:rPr lang="de-CH" dirty="0"/>
              <a:t> </a:t>
            </a:r>
            <a:r>
              <a:rPr lang="de-CH" dirty="0" err="1"/>
              <a:t>attività</a:t>
            </a:r>
            <a:r>
              <a:rPr lang="de-CH" dirty="0"/>
              <a:t> G+S. </a:t>
            </a:r>
            <a:r>
              <a:rPr lang="de-CH" dirty="0" err="1"/>
              <a:t>Questi</a:t>
            </a:r>
            <a:r>
              <a:rPr lang="de-CH" dirty="0"/>
              <a:t> </a:t>
            </a:r>
            <a:r>
              <a:rPr lang="de-CH" dirty="0" err="1"/>
              <a:t>offrono</a:t>
            </a:r>
            <a:r>
              <a:rPr lang="de-CH" dirty="0"/>
              <a:t> la </a:t>
            </a:r>
            <a:r>
              <a:rPr lang="de-CH" dirty="0" err="1"/>
              <a:t>possibilità</a:t>
            </a:r>
            <a:r>
              <a:rPr lang="de-CH" dirty="0"/>
              <a:t> di </a:t>
            </a:r>
            <a:r>
              <a:rPr lang="de-CH" dirty="0" err="1"/>
              <a:t>proporre</a:t>
            </a:r>
            <a:r>
              <a:rPr lang="de-CH" dirty="0"/>
              <a:t>, a </a:t>
            </a:r>
            <a:r>
              <a:rPr lang="de-CH" dirty="0" err="1"/>
              <a:t>determinate</a:t>
            </a:r>
            <a:r>
              <a:rPr lang="de-CH" dirty="0"/>
              <a:t> </a:t>
            </a:r>
            <a:r>
              <a:rPr lang="de-CH" dirty="0" err="1"/>
              <a:t>condizioni</a:t>
            </a:r>
            <a:r>
              <a:rPr lang="de-CH" dirty="0"/>
              <a:t>, </a:t>
            </a:r>
            <a:r>
              <a:rPr lang="de-CH" dirty="0" err="1"/>
              <a:t>attività</a:t>
            </a:r>
            <a:r>
              <a:rPr lang="de-CH" dirty="0"/>
              <a:t> di </a:t>
            </a:r>
            <a:r>
              <a:rPr lang="de-CH" dirty="0" err="1"/>
              <a:t>altri</a:t>
            </a:r>
            <a:r>
              <a:rPr lang="de-CH" dirty="0"/>
              <a:t> </a:t>
            </a:r>
            <a:r>
              <a:rPr lang="de-CH" dirty="0" err="1"/>
              <a:t>sport</a:t>
            </a:r>
            <a:r>
              <a:rPr lang="de-CH" dirty="0"/>
              <a:t> G+S </a:t>
            </a:r>
            <a:r>
              <a:rPr lang="de-CH" dirty="0" err="1"/>
              <a:t>con</a:t>
            </a:r>
            <a:r>
              <a:rPr lang="de-CH" dirty="0"/>
              <a:t> </a:t>
            </a:r>
            <a:r>
              <a:rPr lang="de-CH" b="1" dirty="0" err="1"/>
              <a:t>particolari</a:t>
            </a:r>
            <a:r>
              <a:rPr lang="de-CH" b="1" dirty="0"/>
              <a:t> norme di </a:t>
            </a:r>
            <a:r>
              <a:rPr lang="de-CH" b="1" dirty="0" err="1"/>
              <a:t>sicurezza</a:t>
            </a:r>
            <a:r>
              <a:rPr lang="de-CH" dirty="0"/>
              <a:t> o di </a:t>
            </a:r>
            <a:r>
              <a:rPr lang="de-CH" b="1" dirty="0" err="1"/>
              <a:t>operatori</a:t>
            </a:r>
            <a:r>
              <a:rPr lang="de-CH" b="1" dirty="0"/>
              <a:t> </a:t>
            </a:r>
            <a:r>
              <a:rPr lang="de-CH" b="1" dirty="0" err="1"/>
              <a:t>commerciali</a:t>
            </a:r>
            <a:r>
              <a:rPr lang="de-CH" b="1" dirty="0"/>
              <a:t> </a:t>
            </a:r>
            <a:r>
              <a:rPr lang="de-CH" dirty="0"/>
              <a:t>(ad es. </a:t>
            </a:r>
            <a:r>
              <a:rPr lang="de-CH" dirty="0" err="1"/>
              <a:t>visita</a:t>
            </a:r>
            <a:r>
              <a:rPr lang="de-CH" dirty="0"/>
              <a:t> al </a:t>
            </a:r>
            <a:r>
              <a:rPr lang="de-CH" dirty="0" err="1"/>
              <a:t>parco</a:t>
            </a:r>
            <a:r>
              <a:rPr lang="de-CH" dirty="0"/>
              <a:t> </a:t>
            </a:r>
            <a:r>
              <a:rPr lang="de-CH" dirty="0" err="1"/>
              <a:t>avventura</a:t>
            </a:r>
            <a:r>
              <a:rPr lang="de-CH" dirty="0"/>
              <a:t>). I </a:t>
            </a:r>
            <a:r>
              <a:rPr lang="de-CH" dirty="0" err="1"/>
              <a:t>blocchi</a:t>
            </a:r>
            <a:r>
              <a:rPr lang="de-CH" dirty="0"/>
              <a:t> di </a:t>
            </a:r>
            <a:r>
              <a:rPr lang="de-CH" dirty="0" err="1"/>
              <a:t>sport</a:t>
            </a:r>
            <a:r>
              <a:rPr lang="de-CH" dirty="0"/>
              <a:t> </a:t>
            </a:r>
            <a:r>
              <a:rPr lang="de-CH" dirty="0" err="1"/>
              <a:t>complementari</a:t>
            </a:r>
            <a:r>
              <a:rPr lang="de-CH" dirty="0"/>
              <a:t> non </a:t>
            </a:r>
            <a:r>
              <a:rPr lang="de-CH" dirty="0" err="1"/>
              <a:t>sono</a:t>
            </a:r>
            <a:r>
              <a:rPr lang="de-CH" dirty="0"/>
              <a:t>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requisito</a:t>
            </a:r>
            <a:r>
              <a:rPr lang="de-CH" dirty="0"/>
              <a:t> per i </a:t>
            </a:r>
            <a:r>
              <a:rPr lang="de-CH" dirty="0" err="1"/>
              <a:t>campi</a:t>
            </a:r>
            <a:r>
              <a:rPr lang="de-CH" dirty="0"/>
              <a:t> G+S e </a:t>
            </a:r>
            <a:r>
              <a:rPr lang="de-CH" dirty="0" err="1"/>
              <a:t>devono</a:t>
            </a:r>
            <a:r>
              <a:rPr lang="de-CH" dirty="0"/>
              <a:t> </a:t>
            </a:r>
            <a:r>
              <a:rPr lang="de-CH" dirty="0" err="1"/>
              <a:t>essere</a:t>
            </a:r>
            <a:r>
              <a:rPr lang="de-CH" dirty="0"/>
              <a:t> </a:t>
            </a:r>
            <a:r>
              <a:rPr lang="de-CH" dirty="0" err="1"/>
              <a:t>valutati</a:t>
            </a:r>
            <a:r>
              <a:rPr lang="de-CH" dirty="0"/>
              <a:t> </a:t>
            </a:r>
            <a:r>
              <a:rPr lang="de-CH" dirty="0" err="1"/>
              <a:t>attentamente</a:t>
            </a:r>
            <a:r>
              <a:rPr lang="de-CH" dirty="0"/>
              <a:t> </a:t>
            </a:r>
            <a:r>
              <a:rPr lang="de-CH" dirty="0" err="1"/>
              <a:t>dai</a:t>
            </a:r>
            <a:r>
              <a:rPr lang="de-CH" dirty="0"/>
              <a:t>/</a:t>
            </a:r>
            <a:r>
              <a:rPr lang="de-CH" dirty="0" err="1"/>
              <a:t>dalle</a:t>
            </a:r>
            <a:r>
              <a:rPr lang="de-CH" dirty="0"/>
              <a:t> </a:t>
            </a:r>
            <a:r>
              <a:rPr lang="de-CH" dirty="0" err="1"/>
              <a:t>responsabili</a:t>
            </a:r>
            <a:r>
              <a:rPr lang="de-CH" dirty="0"/>
              <a:t> </a:t>
            </a:r>
            <a:r>
              <a:rPr lang="de-CH" dirty="0" err="1"/>
              <a:t>dei</a:t>
            </a:r>
            <a:r>
              <a:rPr lang="de-CH" dirty="0"/>
              <a:t> </a:t>
            </a:r>
            <a:r>
              <a:rPr lang="de-CH" dirty="0" err="1"/>
              <a:t>campi</a:t>
            </a:r>
            <a:r>
              <a:rPr lang="de-CH" dirty="0"/>
              <a:t> e </a:t>
            </a:r>
            <a:r>
              <a:rPr lang="de-CH" dirty="0" err="1"/>
              <a:t>dai</a:t>
            </a:r>
            <a:r>
              <a:rPr lang="de-CH" dirty="0"/>
              <a:t>/</a:t>
            </a:r>
            <a:r>
              <a:rPr lang="de-CH" dirty="0" err="1"/>
              <a:t>dalle</a:t>
            </a:r>
            <a:r>
              <a:rPr lang="de-CH" dirty="0"/>
              <a:t> </a:t>
            </a:r>
            <a:r>
              <a:rPr lang="de-CH" dirty="0" err="1"/>
              <a:t>coach</a:t>
            </a:r>
            <a:r>
              <a:rPr lang="de-CH" dirty="0"/>
              <a:t>.​</a:t>
            </a:r>
          </a:p>
          <a:p>
            <a:pPr fontAlgn="base"/>
            <a:r>
              <a:rPr lang="de-CH" dirty="0"/>
              <a:t>​</a:t>
            </a:r>
          </a:p>
          <a:p>
            <a:pPr fontAlgn="base"/>
            <a:r>
              <a:rPr lang="de-CH" dirty="0" err="1"/>
              <a:t>Trovi</a:t>
            </a:r>
            <a:r>
              <a:rPr lang="de-CH" dirty="0"/>
              <a:t> tutti i </a:t>
            </a:r>
            <a:r>
              <a:rPr lang="de-CH" dirty="0" err="1"/>
              <a:t>dettagli</a:t>
            </a:r>
            <a:r>
              <a:rPr lang="de-CH" dirty="0"/>
              <a:t> sul </a:t>
            </a:r>
            <a:r>
              <a:rPr lang="de-CH" dirty="0" err="1"/>
              <a:t>sito</a:t>
            </a:r>
            <a:r>
              <a:rPr lang="de-CH" dirty="0"/>
              <a:t> web G+S </a:t>
            </a:r>
            <a:r>
              <a:rPr lang="de-CH" b="1" i="1" dirty="0">
                <a:hlinkClick r:id="rId3"/>
              </a:rPr>
              <a:t>"</a:t>
            </a:r>
            <a:r>
              <a:rPr lang="de-CH" b="1" i="1" dirty="0" err="1">
                <a:hlinkClick r:id="rId3"/>
              </a:rPr>
              <a:t>Sicurezza</a:t>
            </a:r>
            <a:r>
              <a:rPr lang="de-CH" b="1" i="1" dirty="0">
                <a:hlinkClick r:id="rId3"/>
              </a:rPr>
              <a:t> Sport di </a:t>
            </a:r>
            <a:r>
              <a:rPr lang="de-CH" b="1" i="1" dirty="0" err="1">
                <a:hlinkClick r:id="rId3"/>
              </a:rPr>
              <a:t>campo</a:t>
            </a:r>
            <a:r>
              <a:rPr lang="de-CH" b="1" i="1" dirty="0">
                <a:hlinkClick r:id="rId3"/>
              </a:rPr>
              <a:t>/Trekking"</a:t>
            </a:r>
            <a:r>
              <a:rPr lang="de-CH" dirty="0"/>
              <a:t> e </a:t>
            </a:r>
            <a:r>
              <a:rPr lang="de-CH" dirty="0" err="1"/>
              <a:t>nella</a:t>
            </a:r>
            <a:r>
              <a:rPr lang="de-CH" dirty="0"/>
              <a:t> </a:t>
            </a:r>
            <a:r>
              <a:rPr lang="de-CH" b="1" i="1" dirty="0" err="1">
                <a:hlinkClick r:id="rId4"/>
              </a:rPr>
              <a:t>scheda</a:t>
            </a:r>
            <a:r>
              <a:rPr lang="de-CH" b="1" i="1" dirty="0">
                <a:hlinkClick r:id="rId4"/>
              </a:rPr>
              <a:t> </a:t>
            </a:r>
            <a:r>
              <a:rPr lang="de-CH" b="1" i="1" dirty="0" err="1">
                <a:hlinkClick r:id="rId4"/>
              </a:rPr>
              <a:t>informativa</a:t>
            </a:r>
            <a:r>
              <a:rPr lang="de-CH" b="1" i="1" dirty="0">
                <a:hlinkClick r:id="rId4"/>
              </a:rPr>
              <a:t> </a:t>
            </a:r>
            <a:r>
              <a:rPr lang="de-CH" b="1" i="1" dirty="0" err="1">
                <a:hlinkClick r:id="rId4"/>
              </a:rPr>
              <a:t>sulla</a:t>
            </a:r>
            <a:r>
              <a:rPr lang="de-CH" b="1" i="1" dirty="0">
                <a:hlinkClick r:id="rId4"/>
              </a:rPr>
              <a:t> </a:t>
            </a:r>
            <a:r>
              <a:rPr lang="de-CH" b="1" i="1" dirty="0" err="1">
                <a:hlinkClick r:id="rId4"/>
              </a:rPr>
              <a:t>prevenzione</a:t>
            </a:r>
            <a:r>
              <a:rPr lang="de-CH" b="1" i="1" dirty="0">
                <a:hlinkClick r:id="rId4"/>
              </a:rPr>
              <a:t> </a:t>
            </a:r>
            <a:r>
              <a:rPr lang="de-CH" b="1" i="1" dirty="0" err="1">
                <a:hlinkClick r:id="rId4"/>
              </a:rPr>
              <a:t>degli</a:t>
            </a:r>
            <a:r>
              <a:rPr lang="de-CH" b="1" i="1" dirty="0">
                <a:hlinkClick r:id="rId4"/>
              </a:rPr>
              <a:t> </a:t>
            </a:r>
            <a:r>
              <a:rPr lang="de-CH" b="1" i="1" dirty="0" err="1">
                <a:hlinkClick r:id="rId4"/>
              </a:rPr>
              <a:t>infortuni</a:t>
            </a:r>
            <a:r>
              <a:rPr lang="de-CH" b="1" i="1" dirty="0">
                <a:hlinkClick r:id="rId4"/>
              </a:rPr>
              <a:t> </a:t>
            </a:r>
            <a:r>
              <a:rPr lang="de-CH" b="1" i="1" dirty="0" err="1">
                <a:hlinkClick r:id="rId4"/>
              </a:rPr>
              <a:t>nello</a:t>
            </a:r>
            <a:r>
              <a:rPr lang="de-CH" b="1" i="1" dirty="0">
                <a:hlinkClick r:id="rId4"/>
              </a:rPr>
              <a:t> Sport di </a:t>
            </a:r>
            <a:r>
              <a:rPr lang="de-CH" b="1" i="1" dirty="0" err="1">
                <a:hlinkClick r:id="rId4"/>
              </a:rPr>
              <a:t>campo</a:t>
            </a:r>
            <a:r>
              <a:rPr lang="de-CH" b="1" i="1" dirty="0">
                <a:hlinkClick r:id="rId4"/>
              </a:rPr>
              <a:t>/Trekking</a:t>
            </a:r>
            <a:r>
              <a:rPr lang="de-CH" dirty="0"/>
              <a:t>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5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5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500" dirty="0"/>
          </a:p>
        </p:txBody>
      </p:sp>
    </p:spTree>
    <p:extLst>
      <p:ext uri="{BB962C8B-B14F-4D97-AF65-F5344CB8AC3E}">
        <p14:creationId xmlns:p14="http://schemas.microsoft.com/office/powerpoint/2010/main" val="2625223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4A813C7-7CCF-99B1-5763-56E69777D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CH" sz="2800" dirty="0"/>
              <a:t>I. </a:t>
            </a:r>
            <a:r>
              <a:rPr lang="de-CH" sz="2800" dirty="0" err="1"/>
              <a:t>Sicurezza</a:t>
            </a:r>
            <a:r>
              <a:rPr lang="de-CH" sz="2800" dirty="0"/>
              <a:t> </a:t>
            </a:r>
            <a:r>
              <a:rPr lang="de-CH" sz="2800" dirty="0" err="1"/>
              <a:t>sport</a:t>
            </a:r>
            <a:r>
              <a:rPr lang="de-CH" sz="2800" dirty="0"/>
              <a:t> di CAMPO/</a:t>
            </a:r>
            <a:r>
              <a:rPr lang="de-CH" sz="2800" dirty="0" err="1"/>
              <a:t>trekking</a:t>
            </a:r>
            <a:endParaRPr lang="de-CH" sz="2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D7A279-0EA3-FCC0-B7AF-9E9B46F11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78800"/>
            <a:ext cx="5256000" cy="3708000"/>
          </a:xfrm>
        </p:spPr>
        <p:txBody>
          <a:bodyPr>
            <a:normAutofit/>
          </a:bodyPr>
          <a:lstStyle/>
          <a:p>
            <a:pPr fontAlgn="base"/>
            <a:r>
              <a:rPr lang="de-CH" dirty="0"/>
              <a:t>La </a:t>
            </a:r>
            <a:r>
              <a:rPr lang="de-CH" dirty="0" err="1"/>
              <a:t>pagina</a:t>
            </a:r>
            <a:r>
              <a:rPr lang="de-CH" dirty="0"/>
              <a:t> web G+S "</a:t>
            </a:r>
            <a:r>
              <a:rPr lang="de-CH" dirty="0" err="1"/>
              <a:t>Sicurezza</a:t>
            </a:r>
            <a:r>
              <a:rPr lang="de-CH" dirty="0"/>
              <a:t> Sport di </a:t>
            </a:r>
            <a:r>
              <a:rPr lang="de-CH" dirty="0" err="1"/>
              <a:t>campo</a:t>
            </a:r>
            <a:r>
              <a:rPr lang="de-CH" dirty="0"/>
              <a:t>/Trekking" è </a:t>
            </a:r>
            <a:r>
              <a:rPr lang="de-CH" dirty="0" err="1"/>
              <a:t>stata</a:t>
            </a:r>
            <a:r>
              <a:rPr lang="de-CH" dirty="0"/>
              <a:t> </a:t>
            </a:r>
            <a:r>
              <a:rPr lang="de-CH" dirty="0" err="1"/>
              <a:t>completamente</a:t>
            </a:r>
            <a:r>
              <a:rPr lang="de-CH" dirty="0"/>
              <a:t> </a:t>
            </a:r>
            <a:r>
              <a:rPr lang="de-CH" dirty="0" err="1"/>
              <a:t>rinnovata</a:t>
            </a:r>
            <a:r>
              <a:rPr lang="de-CH" dirty="0"/>
              <a:t> e </a:t>
            </a:r>
            <a:r>
              <a:rPr lang="de-CH" dirty="0" err="1"/>
              <a:t>offre</a:t>
            </a:r>
            <a:r>
              <a:rPr lang="de-CH" dirty="0"/>
              <a:t> </a:t>
            </a:r>
            <a:r>
              <a:rPr lang="de-CH" dirty="0" err="1"/>
              <a:t>ora</a:t>
            </a:r>
            <a:r>
              <a:rPr lang="de-CH" dirty="0"/>
              <a:t>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b="1" dirty="0" err="1"/>
              <a:t>valido</a:t>
            </a:r>
            <a:r>
              <a:rPr lang="de-CH" b="1" dirty="0"/>
              <a:t> </a:t>
            </a:r>
            <a:r>
              <a:rPr lang="de-CH" b="1" dirty="0" err="1"/>
              <a:t>supporto</a:t>
            </a:r>
            <a:r>
              <a:rPr lang="de-CH" b="1" dirty="0"/>
              <a:t> </a:t>
            </a:r>
            <a:r>
              <a:rPr lang="de-CH" b="1" dirty="0" err="1"/>
              <a:t>decisionale</a:t>
            </a:r>
            <a:r>
              <a:rPr lang="de-CH" dirty="0"/>
              <a:t> </a:t>
            </a:r>
            <a:r>
              <a:rPr lang="de-CH" dirty="0" err="1"/>
              <a:t>nella</a:t>
            </a:r>
            <a:r>
              <a:rPr lang="de-CH" dirty="0"/>
              <a:t> </a:t>
            </a:r>
            <a:r>
              <a:rPr lang="de-CH" dirty="0" err="1"/>
              <a:t>scelta</a:t>
            </a:r>
            <a:r>
              <a:rPr lang="de-CH" dirty="0"/>
              <a:t> delle </a:t>
            </a:r>
            <a:r>
              <a:rPr lang="de-CH" dirty="0" err="1"/>
              <a:t>attività</a:t>
            </a:r>
            <a:r>
              <a:rPr lang="de-CH" dirty="0"/>
              <a:t>.</a:t>
            </a:r>
            <a:r>
              <a:rPr lang="en-US" dirty="0"/>
              <a:t>​</a:t>
            </a:r>
          </a:p>
          <a:p>
            <a:pPr fontAlgn="base"/>
            <a:r>
              <a:rPr lang="de-CH" dirty="0"/>
              <a:t>​</a:t>
            </a:r>
          </a:p>
          <a:p>
            <a:pPr fontAlgn="base"/>
            <a:r>
              <a:rPr lang="de-CH" dirty="0" err="1"/>
              <a:t>Questo</a:t>
            </a:r>
            <a:r>
              <a:rPr lang="de-CH" dirty="0"/>
              <a:t> </a:t>
            </a:r>
            <a:r>
              <a:rPr lang="de-CH" dirty="0" err="1"/>
              <a:t>aiuta</a:t>
            </a:r>
            <a:r>
              <a:rPr lang="de-CH" dirty="0"/>
              <a:t> i/le </a:t>
            </a:r>
            <a:r>
              <a:rPr lang="de-CH" dirty="0" err="1"/>
              <a:t>responsabili</a:t>
            </a:r>
            <a:r>
              <a:rPr lang="de-CH" dirty="0"/>
              <a:t> del </a:t>
            </a:r>
            <a:r>
              <a:rPr lang="de-CH" dirty="0" err="1"/>
              <a:t>campo</a:t>
            </a:r>
            <a:r>
              <a:rPr lang="de-CH" dirty="0"/>
              <a:t> e i/le </a:t>
            </a:r>
            <a:r>
              <a:rPr lang="de-CH" dirty="0" err="1"/>
              <a:t>coach</a:t>
            </a:r>
            <a:r>
              <a:rPr lang="de-CH" dirty="0"/>
              <a:t> a </a:t>
            </a:r>
            <a:r>
              <a:rPr lang="de-CH" dirty="0" err="1"/>
              <a:t>valutare</a:t>
            </a:r>
            <a:r>
              <a:rPr lang="de-CH" dirty="0"/>
              <a:t> </a:t>
            </a:r>
            <a:r>
              <a:rPr lang="de-CH" dirty="0" err="1"/>
              <a:t>meglio</a:t>
            </a:r>
            <a:r>
              <a:rPr lang="de-CH" dirty="0"/>
              <a:t> il </a:t>
            </a:r>
            <a:r>
              <a:rPr lang="de-CH" b="1" dirty="0" err="1"/>
              <a:t>livello</a:t>
            </a:r>
            <a:r>
              <a:rPr lang="de-CH" b="1" dirty="0"/>
              <a:t> di </a:t>
            </a:r>
            <a:r>
              <a:rPr lang="de-CH" b="1" dirty="0" err="1"/>
              <a:t>esperienza</a:t>
            </a:r>
            <a:r>
              <a:rPr lang="de-CH" dirty="0"/>
              <a:t> individuale, le </a:t>
            </a:r>
            <a:r>
              <a:rPr lang="de-CH" b="1" dirty="0"/>
              <a:t>norme di </a:t>
            </a:r>
            <a:r>
              <a:rPr lang="de-CH" b="1" dirty="0" err="1"/>
              <a:t>sicurezza</a:t>
            </a:r>
            <a:r>
              <a:rPr lang="de-CH" dirty="0"/>
              <a:t> </a:t>
            </a:r>
            <a:r>
              <a:rPr lang="de-CH" dirty="0" err="1"/>
              <a:t>applicabili</a:t>
            </a:r>
            <a:r>
              <a:rPr lang="de-CH" dirty="0"/>
              <a:t> e le </a:t>
            </a:r>
            <a:r>
              <a:rPr lang="de-CH" b="1" dirty="0" err="1"/>
              <a:t>dinamiche</a:t>
            </a:r>
            <a:r>
              <a:rPr lang="de-CH" b="1" dirty="0"/>
              <a:t> di </a:t>
            </a:r>
            <a:r>
              <a:rPr lang="de-CH" b="1" dirty="0" err="1"/>
              <a:t>gruppo</a:t>
            </a:r>
            <a:r>
              <a:rPr lang="de-CH" dirty="0"/>
              <a:t> </a:t>
            </a:r>
            <a:r>
              <a:rPr lang="de-CH" dirty="0" err="1"/>
              <a:t>situazionali</a:t>
            </a:r>
            <a:r>
              <a:rPr lang="de-CH" dirty="0"/>
              <a:t> e a </a:t>
            </a:r>
            <a:r>
              <a:rPr lang="de-CH" dirty="0" err="1"/>
              <a:t>trovare</a:t>
            </a:r>
            <a:r>
              <a:rPr lang="de-CH" dirty="0"/>
              <a:t> </a:t>
            </a:r>
            <a:r>
              <a:rPr lang="de-CH" dirty="0" err="1"/>
              <a:t>l'attività</a:t>
            </a:r>
            <a:r>
              <a:rPr lang="de-CH" dirty="0"/>
              <a:t> più </a:t>
            </a:r>
            <a:r>
              <a:rPr lang="de-CH" dirty="0" err="1"/>
              <a:t>adatta</a:t>
            </a:r>
            <a:r>
              <a:rPr lang="de-CH" dirty="0"/>
              <a:t>.</a:t>
            </a:r>
          </a:p>
          <a:p>
            <a:pPr fontAlgn="base"/>
            <a:endParaRPr lang="de-CH" dirty="0"/>
          </a:p>
          <a:p>
            <a:pPr fontAlgn="base"/>
            <a:r>
              <a:rPr lang="de-CH" b="1" i="1" dirty="0">
                <a:sym typeface="Wingdings" panose="05000000000000000000" pitchFamily="2" charset="2"/>
                <a:hlinkClick r:id="rId2"/>
              </a:rPr>
              <a:t> Al </a:t>
            </a:r>
            <a:r>
              <a:rPr lang="de-CH" b="1" i="1" dirty="0" err="1">
                <a:sym typeface="Wingdings" panose="05000000000000000000" pitchFamily="2" charset="2"/>
                <a:hlinkClick r:id="rId2"/>
              </a:rPr>
              <a:t>supporto</a:t>
            </a:r>
            <a:r>
              <a:rPr lang="de-CH" b="1" i="1" dirty="0">
                <a:sym typeface="Wingdings" panose="05000000000000000000" pitchFamily="2" charset="2"/>
                <a:hlinkClick r:id="rId2"/>
              </a:rPr>
              <a:t> </a:t>
            </a:r>
            <a:r>
              <a:rPr lang="de-CH" b="1" i="1" dirty="0" err="1">
                <a:sym typeface="Wingdings" panose="05000000000000000000" pitchFamily="2" charset="2"/>
                <a:hlinkClick r:id="rId2"/>
              </a:rPr>
              <a:t>decisionale</a:t>
            </a:r>
            <a:endParaRPr lang="de-CH" b="1" i="1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F6A3AE77-237B-AC0F-2202-E92B76C055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60272" y="6039410"/>
            <a:ext cx="1201735" cy="252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3D4A7C4B-E426-4241-A51D-6894959551F8}" type="datetime1">
              <a:rPr lang="de-CH" smtClean="0"/>
              <a:pPr>
                <a:spcAft>
                  <a:spcPts val="600"/>
                </a:spcAft>
              </a:pPr>
              <a:t>05.11.2025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696355-62BD-2C8E-4117-D59E9A53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de-CH"/>
          </a:p>
        </p:txBody>
      </p:sp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149BDC2F-44A9-D051-837C-B8CF2611894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4" r="6685" b="-1"/>
          <a:stretch>
            <a:fillRect/>
          </a:stretch>
        </p:blipFill>
        <p:spPr>
          <a:xfrm>
            <a:off x="20" y="10"/>
            <a:ext cx="5399068" cy="6857990"/>
          </a:xfrm>
          <a:noFill/>
        </p:spPr>
      </p:pic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909E2466-179C-BD96-D57D-D528D0D5BB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19436" y="4331481"/>
            <a:ext cx="6462161" cy="252866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1F7923-22B7-81F7-D445-80F65ED8E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/>
              <a:t>Fusszeile (Ändern über «Einfügen &gt; Kopf- und Fusszeile»)</a:t>
            </a:r>
          </a:p>
        </p:txBody>
      </p:sp>
    </p:spTree>
    <p:extLst>
      <p:ext uri="{BB962C8B-B14F-4D97-AF65-F5344CB8AC3E}">
        <p14:creationId xmlns:p14="http://schemas.microsoft.com/office/powerpoint/2010/main" val="120483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628A4E05-4EC9-D319-B9E3-EFB76CD75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II. Sicurezza sport di CAMPO/trekking</a:t>
            </a:r>
            <a:r>
              <a:rPr lang="it-IT" sz="2800" b="0" dirty="0"/>
              <a:t>​</a:t>
            </a:r>
            <a:endParaRPr lang="de-CH" sz="28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E7DA6F-6BB6-B931-E43E-0B6A2AC0D5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C5D878-A582-F246-9FF6-7830F598CB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</a:t>
            </a:fld>
            <a:endParaRPr lang="de-CH"/>
          </a:p>
        </p:txBody>
      </p:sp>
      <p:pic>
        <p:nvPicPr>
          <p:cNvPr id="14" name="Bildplatzhalter 13" descr="Ein Bild, das draußen, Sport, Baum, Wasser enthält.&#10;&#10;KI-generierte Inhalte können fehlerhaft sein.">
            <a:extLst>
              <a:ext uri="{FF2B5EF4-FFF2-40B4-BE49-F238E27FC236}">
                <a16:creationId xmlns:a16="http://schemas.microsoft.com/office/drawing/2014/main" id="{68929549-B234-BF17-7045-CA63C2065DD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9" r="26569"/>
          <a:stretch>
            <a:fillRect/>
          </a:stretch>
        </p:blipFill>
        <p:spPr/>
      </p:pic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0320A66-226D-4D36-32E2-67AD99D9F34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5B887C8E-E1D6-860C-6B4E-3AE3C49480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034116"/>
            <a:ext cx="5256000" cy="4255350"/>
          </a:xfrm>
        </p:spPr>
        <p:txBody>
          <a:bodyPr/>
          <a:lstStyle/>
          <a:p>
            <a:pPr fontAlgn="base"/>
            <a:r>
              <a:rPr lang="de-CH" sz="1600" dirty="0"/>
              <a:t>Il </a:t>
            </a:r>
            <a:r>
              <a:rPr lang="de-CH" sz="1600" dirty="0" err="1"/>
              <a:t>foglio</a:t>
            </a:r>
            <a:r>
              <a:rPr lang="de-CH" sz="1600" dirty="0"/>
              <a:t> </a:t>
            </a:r>
            <a:r>
              <a:rPr lang="de-CH" sz="1600" dirty="0" err="1"/>
              <a:t>informativo</a:t>
            </a:r>
            <a:r>
              <a:rPr lang="de-CH" sz="1600" dirty="0"/>
              <a:t> </a:t>
            </a:r>
            <a:r>
              <a:rPr lang="de-CH" sz="1600" b="1" dirty="0"/>
              <a:t>"</a:t>
            </a:r>
            <a:r>
              <a:rPr lang="de-CH" sz="1600" b="1" dirty="0" err="1"/>
              <a:t>Prevenzione</a:t>
            </a:r>
            <a:r>
              <a:rPr lang="de-CH" sz="1600" b="1" dirty="0"/>
              <a:t> </a:t>
            </a:r>
            <a:r>
              <a:rPr lang="de-CH" sz="1600" b="1" dirty="0" err="1"/>
              <a:t>degli</a:t>
            </a:r>
            <a:r>
              <a:rPr lang="de-CH" sz="1600" b="1" dirty="0"/>
              <a:t> </a:t>
            </a:r>
            <a:r>
              <a:rPr lang="de-CH" sz="1600" b="1" dirty="0" err="1"/>
              <a:t>infortuni</a:t>
            </a:r>
            <a:r>
              <a:rPr lang="de-CH" sz="1600" b="1" dirty="0"/>
              <a:t> e </a:t>
            </a:r>
            <a:r>
              <a:rPr lang="de-CH" sz="1600" b="1" dirty="0" err="1"/>
              <a:t>requisiti</a:t>
            </a:r>
            <a:r>
              <a:rPr lang="de-CH" sz="1600" b="1" dirty="0"/>
              <a:t> per la </a:t>
            </a:r>
            <a:r>
              <a:rPr lang="de-CH" sz="1600" b="1" dirty="0" err="1"/>
              <a:t>sicurezza</a:t>
            </a:r>
            <a:r>
              <a:rPr lang="de-CH" sz="1600" b="1" dirty="0"/>
              <a:t> </a:t>
            </a:r>
            <a:r>
              <a:rPr lang="de-CH" sz="1600" b="1" dirty="0" err="1"/>
              <a:t>nello</a:t>
            </a:r>
            <a:r>
              <a:rPr lang="de-CH" sz="1600" b="1" dirty="0"/>
              <a:t> </a:t>
            </a:r>
            <a:r>
              <a:rPr lang="de-CH" sz="1600" b="1" dirty="0" err="1"/>
              <a:t>sport</a:t>
            </a:r>
            <a:r>
              <a:rPr lang="de-CH" sz="1600" b="1" dirty="0"/>
              <a:t> di </a:t>
            </a:r>
            <a:r>
              <a:rPr lang="de-CH" sz="1600" b="1" dirty="0" err="1"/>
              <a:t>campo</a:t>
            </a:r>
            <a:r>
              <a:rPr lang="de-CH" sz="1600" b="1" dirty="0"/>
              <a:t>/</a:t>
            </a:r>
            <a:r>
              <a:rPr lang="de-CH" sz="1600" b="1" dirty="0" err="1"/>
              <a:t>trekking</a:t>
            </a:r>
            <a:r>
              <a:rPr lang="de-CH" sz="1600" b="1" dirty="0"/>
              <a:t>" </a:t>
            </a:r>
            <a:r>
              <a:rPr lang="de-CH" sz="1600" dirty="0"/>
              <a:t>è </a:t>
            </a:r>
            <a:r>
              <a:rPr lang="de-CH" sz="1600" dirty="0" err="1"/>
              <a:t>stato</a:t>
            </a:r>
            <a:r>
              <a:rPr lang="de-CH" sz="1600" dirty="0"/>
              <a:t> </a:t>
            </a:r>
            <a:r>
              <a:rPr lang="de-CH" sz="1600" dirty="0" err="1"/>
              <a:t>completamente</a:t>
            </a:r>
            <a:r>
              <a:rPr lang="de-CH" sz="1600" dirty="0"/>
              <a:t> </a:t>
            </a:r>
            <a:r>
              <a:rPr lang="de-CH" sz="1600" dirty="0" err="1"/>
              <a:t>rielaborato</a:t>
            </a:r>
            <a:r>
              <a:rPr lang="de-CH" sz="1600" dirty="0"/>
              <a:t> e la sua </a:t>
            </a:r>
            <a:r>
              <a:rPr lang="de-CH" sz="1600" dirty="0" err="1"/>
              <a:t>applicazione</a:t>
            </a:r>
            <a:r>
              <a:rPr lang="de-CH" sz="1600" dirty="0"/>
              <a:t> è </a:t>
            </a:r>
            <a:r>
              <a:rPr lang="de-CH" sz="1600" dirty="0" err="1"/>
              <a:t>stata</a:t>
            </a:r>
            <a:r>
              <a:rPr lang="de-CH" sz="1600" dirty="0"/>
              <a:t> </a:t>
            </a:r>
            <a:r>
              <a:rPr lang="de-CH" sz="1600" dirty="0" err="1"/>
              <a:t>semplificata</a:t>
            </a:r>
            <a:r>
              <a:rPr lang="de-CH" sz="1600" dirty="0"/>
              <a:t>.</a:t>
            </a:r>
            <a:r>
              <a:rPr lang="en-US" sz="1600" dirty="0"/>
              <a:t>​</a:t>
            </a:r>
          </a:p>
          <a:p>
            <a:pPr fontAlgn="base"/>
            <a:r>
              <a:rPr lang="de-CH" sz="1600" dirty="0"/>
              <a:t>​</a:t>
            </a:r>
          </a:p>
          <a:p>
            <a:pPr fontAlgn="base"/>
            <a:r>
              <a:rPr lang="de-CH" sz="1600" dirty="0"/>
              <a:t>Da </a:t>
            </a:r>
            <a:r>
              <a:rPr lang="de-CH" sz="1600" dirty="0" err="1"/>
              <a:t>un</a:t>
            </a:r>
            <a:r>
              <a:rPr lang="de-CH" sz="1600" dirty="0"/>
              <a:t> </a:t>
            </a:r>
            <a:r>
              <a:rPr lang="de-CH" sz="1600" dirty="0" err="1"/>
              <a:t>lato</a:t>
            </a:r>
            <a:r>
              <a:rPr lang="de-CH" sz="1600" dirty="0"/>
              <a:t> </a:t>
            </a:r>
            <a:r>
              <a:rPr lang="de-CH" sz="1600" dirty="0" err="1"/>
              <a:t>tiene</a:t>
            </a:r>
            <a:r>
              <a:rPr lang="de-CH" sz="1600" dirty="0"/>
              <a:t> conto </a:t>
            </a:r>
            <a:r>
              <a:rPr lang="de-CH" sz="1600" dirty="0" err="1"/>
              <a:t>dei</a:t>
            </a:r>
            <a:r>
              <a:rPr lang="de-CH" sz="1600" dirty="0"/>
              <a:t> </a:t>
            </a:r>
            <a:r>
              <a:rPr lang="de-CH" sz="1600" dirty="0" err="1"/>
              <a:t>nuovi</a:t>
            </a:r>
            <a:r>
              <a:rPr lang="de-CH" sz="1600" dirty="0"/>
              <a:t> </a:t>
            </a:r>
            <a:r>
              <a:rPr lang="de-CH" sz="1600" dirty="0" err="1"/>
              <a:t>blocchi</a:t>
            </a:r>
            <a:r>
              <a:rPr lang="de-CH" sz="1600" dirty="0"/>
              <a:t> di </a:t>
            </a:r>
            <a:r>
              <a:rPr lang="de-CH" sz="1600" dirty="0" err="1"/>
              <a:t>sport</a:t>
            </a:r>
            <a:r>
              <a:rPr lang="de-CH" sz="1600" dirty="0"/>
              <a:t> </a:t>
            </a:r>
            <a:r>
              <a:rPr lang="de-CH" sz="1600" dirty="0" err="1"/>
              <a:t>complementari</a:t>
            </a:r>
            <a:r>
              <a:rPr lang="de-CH" sz="1600" dirty="0"/>
              <a:t> e, </a:t>
            </a:r>
            <a:r>
              <a:rPr lang="de-CH" sz="1600" dirty="0" err="1"/>
              <a:t>dall'altro</a:t>
            </a:r>
            <a:r>
              <a:rPr lang="de-CH" sz="1600" dirty="0"/>
              <a:t>, è </a:t>
            </a:r>
            <a:r>
              <a:rPr lang="de-CH" sz="1600" dirty="0" err="1"/>
              <a:t>completamente</a:t>
            </a:r>
            <a:r>
              <a:rPr lang="de-CH" sz="1600" dirty="0"/>
              <a:t> </a:t>
            </a:r>
            <a:r>
              <a:rPr lang="de-CH" sz="1600" dirty="0" err="1"/>
              <a:t>allineato</a:t>
            </a:r>
            <a:r>
              <a:rPr lang="de-CH" sz="1600" dirty="0"/>
              <a:t> alle </a:t>
            </a:r>
            <a:r>
              <a:rPr lang="de-CH" sz="1600" dirty="0" err="1"/>
              <a:t>linee</a:t>
            </a:r>
            <a:r>
              <a:rPr lang="de-CH" sz="1600" dirty="0"/>
              <a:t> </a:t>
            </a:r>
            <a:r>
              <a:rPr lang="de-CH" sz="1600" dirty="0" err="1"/>
              <a:t>guida</a:t>
            </a:r>
            <a:r>
              <a:rPr lang="de-CH" sz="1600" dirty="0"/>
              <a:t> </a:t>
            </a:r>
            <a:r>
              <a:rPr lang="de-CH" sz="1600" dirty="0" err="1"/>
              <a:t>contenute</a:t>
            </a:r>
            <a:r>
              <a:rPr lang="de-CH" sz="1600" dirty="0"/>
              <a:t> </a:t>
            </a:r>
            <a:r>
              <a:rPr lang="de-CH" sz="1600" dirty="0" err="1"/>
              <a:t>nella</a:t>
            </a:r>
            <a:r>
              <a:rPr lang="de-CH" sz="1600" dirty="0"/>
              <a:t> </a:t>
            </a:r>
            <a:r>
              <a:rPr lang="de-CH" sz="1600" b="1" dirty="0" err="1"/>
              <a:t>scheda</a:t>
            </a:r>
            <a:r>
              <a:rPr lang="de-CH" sz="1600" b="1" dirty="0"/>
              <a:t> </a:t>
            </a:r>
            <a:r>
              <a:rPr lang="de-CH" sz="1600" b="1" dirty="0" err="1"/>
              <a:t>informativa</a:t>
            </a:r>
            <a:r>
              <a:rPr lang="de-CH" sz="1600" b="1" dirty="0"/>
              <a:t> </a:t>
            </a:r>
            <a:r>
              <a:rPr lang="de-CH" sz="1600" b="1" dirty="0" err="1"/>
              <a:t>generale</a:t>
            </a:r>
            <a:r>
              <a:rPr lang="de-CH" sz="1600" b="1" dirty="0"/>
              <a:t> </a:t>
            </a:r>
            <a:r>
              <a:rPr lang="de-CH" sz="1600" b="1" dirty="0" err="1"/>
              <a:t>sulla</a:t>
            </a:r>
            <a:r>
              <a:rPr lang="de-CH" sz="1600" b="1" dirty="0"/>
              <a:t> </a:t>
            </a:r>
            <a:r>
              <a:rPr lang="de-CH" sz="1600" b="1" dirty="0" err="1"/>
              <a:t>prevenzione</a:t>
            </a:r>
            <a:r>
              <a:rPr lang="de-CH" sz="1600" b="1" dirty="0"/>
              <a:t> </a:t>
            </a:r>
            <a:r>
              <a:rPr lang="de-CH" sz="1600" b="1" dirty="0" err="1"/>
              <a:t>degli</a:t>
            </a:r>
            <a:r>
              <a:rPr lang="de-CH" sz="1600" b="1" dirty="0"/>
              <a:t> </a:t>
            </a:r>
            <a:r>
              <a:rPr lang="de-CH" sz="1600" b="1" dirty="0" err="1"/>
              <a:t>infortuni</a:t>
            </a:r>
            <a:r>
              <a:rPr lang="de-CH" sz="1600" dirty="0"/>
              <a:t>. Il </a:t>
            </a:r>
            <a:r>
              <a:rPr lang="de-CH" sz="1600" dirty="0" err="1"/>
              <a:t>risultato</a:t>
            </a:r>
            <a:r>
              <a:rPr lang="de-CH" sz="1600" dirty="0"/>
              <a:t>: </a:t>
            </a:r>
            <a:r>
              <a:rPr lang="de-CH" sz="1600" dirty="0" err="1"/>
              <a:t>una</a:t>
            </a:r>
            <a:r>
              <a:rPr lang="de-CH" sz="1600" dirty="0"/>
              <a:t> </a:t>
            </a:r>
            <a:r>
              <a:rPr lang="de-CH" sz="1600" dirty="0" err="1"/>
              <a:t>scheda</a:t>
            </a:r>
            <a:r>
              <a:rPr lang="de-CH" sz="1600" dirty="0"/>
              <a:t> </a:t>
            </a:r>
            <a:r>
              <a:rPr lang="de-CH" sz="1600" dirty="0" err="1"/>
              <a:t>informativa</a:t>
            </a:r>
            <a:r>
              <a:rPr lang="de-CH" sz="1600" dirty="0"/>
              <a:t> </a:t>
            </a:r>
            <a:r>
              <a:rPr lang="de-CH" sz="1600" dirty="0" err="1"/>
              <a:t>che</a:t>
            </a:r>
            <a:r>
              <a:rPr lang="de-CH" sz="1600" dirty="0"/>
              <a:t> in </a:t>
            </a:r>
            <a:r>
              <a:rPr lang="de-CH" sz="1600" dirty="0" err="1"/>
              <a:t>futuro</a:t>
            </a:r>
            <a:r>
              <a:rPr lang="de-CH" sz="1600" dirty="0"/>
              <a:t> </a:t>
            </a:r>
            <a:r>
              <a:rPr lang="de-CH" sz="1600" dirty="0" err="1"/>
              <a:t>riunirà</a:t>
            </a:r>
            <a:r>
              <a:rPr lang="de-CH" sz="1600" dirty="0"/>
              <a:t> tutte le </a:t>
            </a:r>
            <a:r>
              <a:rPr lang="de-CH" sz="1600" dirty="0" err="1"/>
              <a:t>disposizioni</a:t>
            </a:r>
            <a:r>
              <a:rPr lang="de-CH" sz="1600" dirty="0"/>
              <a:t> G+S relative alla </a:t>
            </a:r>
            <a:r>
              <a:rPr lang="de-CH" sz="1600" dirty="0" err="1"/>
              <a:t>sicurezza</a:t>
            </a:r>
            <a:r>
              <a:rPr lang="de-CH" sz="1600" dirty="0"/>
              <a:t>. </a:t>
            </a:r>
            <a:r>
              <a:rPr lang="de-CH" sz="1600" dirty="0" err="1"/>
              <a:t>Assicuratevi</a:t>
            </a:r>
            <a:r>
              <a:rPr lang="de-CH" sz="1600" dirty="0"/>
              <a:t> di </a:t>
            </a:r>
            <a:r>
              <a:rPr lang="de-CH" sz="1600" dirty="0" err="1"/>
              <a:t>utilizzare</a:t>
            </a:r>
            <a:r>
              <a:rPr lang="de-CH" sz="1600" dirty="0"/>
              <a:t> sempre la </a:t>
            </a:r>
            <a:r>
              <a:rPr lang="de-CH" sz="1600" dirty="0" err="1"/>
              <a:t>documentazione</a:t>
            </a:r>
            <a:r>
              <a:rPr lang="de-CH" sz="1600" dirty="0"/>
              <a:t> </a:t>
            </a:r>
            <a:r>
              <a:rPr lang="de-CH" sz="1600" dirty="0" err="1"/>
              <a:t>aggiornata</a:t>
            </a:r>
            <a:r>
              <a:rPr lang="de-CH" sz="1600" dirty="0"/>
              <a:t> </a:t>
            </a:r>
            <a:r>
              <a:rPr lang="de-CH" sz="1600" dirty="0" err="1"/>
              <a:t>quando</a:t>
            </a:r>
            <a:r>
              <a:rPr lang="de-CH" sz="1600" dirty="0"/>
              <a:t> </a:t>
            </a:r>
            <a:r>
              <a:rPr lang="de-CH" sz="1600" dirty="0" err="1"/>
              <a:t>pianificate</a:t>
            </a:r>
            <a:r>
              <a:rPr lang="de-CH" sz="1600" dirty="0"/>
              <a:t> i </a:t>
            </a:r>
            <a:r>
              <a:rPr lang="de-CH" sz="1600" dirty="0" err="1"/>
              <a:t>vostri</a:t>
            </a:r>
            <a:r>
              <a:rPr lang="de-CH" sz="1600" dirty="0"/>
              <a:t> </a:t>
            </a:r>
            <a:r>
              <a:rPr lang="de-CH" sz="1600" dirty="0" err="1"/>
              <a:t>campi</a:t>
            </a:r>
            <a:r>
              <a:rPr lang="de-CH" sz="1600" dirty="0"/>
              <a:t>!​</a:t>
            </a:r>
          </a:p>
          <a:p>
            <a:pPr fontAlgn="base"/>
            <a:r>
              <a:rPr lang="de-CH" sz="1600" dirty="0"/>
              <a:t>​</a:t>
            </a:r>
          </a:p>
          <a:p>
            <a:pPr fontAlgn="base"/>
            <a:r>
              <a:rPr lang="de-CH" sz="1600" b="1" i="1" dirty="0">
                <a:sym typeface="Wingdings" panose="05000000000000000000" pitchFamily="2" charset="2"/>
                <a:hlinkClick r:id="rId3"/>
              </a:rPr>
              <a:t></a:t>
            </a:r>
            <a:r>
              <a:rPr lang="de-CH" sz="1600" b="1" i="1" dirty="0">
                <a:hlinkClick r:id="rId3"/>
              </a:rPr>
              <a:t>Vai alla </a:t>
            </a:r>
            <a:r>
              <a:rPr lang="de-CH" sz="1600" b="1" i="1" dirty="0" err="1">
                <a:hlinkClick r:id="rId3"/>
              </a:rPr>
              <a:t>scheda</a:t>
            </a:r>
            <a:r>
              <a:rPr lang="de-CH" sz="1600" b="1" i="1" dirty="0">
                <a:hlinkClick r:id="rId3"/>
              </a:rPr>
              <a:t> </a:t>
            </a:r>
            <a:r>
              <a:rPr lang="de-CH" sz="1600" b="1" i="1" dirty="0" err="1">
                <a:hlinkClick r:id="rId3"/>
              </a:rPr>
              <a:t>informativa</a:t>
            </a:r>
            <a:r>
              <a:rPr lang="de-CH" sz="1600" b="1" i="1" dirty="0">
                <a:hlinkClick r:id="rId3"/>
              </a:rPr>
              <a:t>​</a:t>
            </a:r>
            <a:endParaRPr lang="de-CH" sz="1600" b="1" i="1" dirty="0"/>
          </a:p>
        </p:txBody>
      </p:sp>
    </p:spTree>
    <p:extLst>
      <p:ext uri="{BB962C8B-B14F-4D97-AF65-F5344CB8AC3E}">
        <p14:creationId xmlns:p14="http://schemas.microsoft.com/office/powerpoint/2010/main" val="1637432519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enutzerdefiniert 3">
      <a:dk1>
        <a:sysClr val="windowText" lastClr="000000"/>
      </a:dk1>
      <a:lt1>
        <a:sysClr val="window" lastClr="FFFFFF"/>
      </a:lt1>
      <a:dk2>
        <a:srgbClr val="4B4B4B"/>
      </a:dk2>
      <a:lt2>
        <a:srgbClr val="4D4D4D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BE6294"/>
      </a:hlink>
      <a:folHlink>
        <a:srgbClr val="D396B8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äsentation Pfadi V2.potx" id="{75E134D2-F85A-4AAD-ABC7-8D56E911D78C}" vid="{D1EA024C-A1F9-48EA-A191-5DC3A3FF03FA}"/>
    </a:ext>
  </a:extLst>
</a:theme>
</file>

<file path=ppt/theme/theme2.xml><?xml version="1.0" encoding="utf-8"?>
<a:theme xmlns:a="http://schemas.openxmlformats.org/drawingml/2006/main" name="Office Theme">
  <a:themeElements>
    <a:clrScheme name="Pfadibewegung">
      <a:dk1>
        <a:sysClr val="windowText" lastClr="000000"/>
      </a:dk1>
      <a:lt1>
        <a:sysClr val="window" lastClr="FFFFFF"/>
      </a:lt1>
      <a:dk2>
        <a:srgbClr val="4B4B4B"/>
      </a:dk2>
      <a:lt2>
        <a:srgbClr val="6F6F6F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000000"/>
      </a:hlink>
      <a:folHlink>
        <a:srgbClr val="000000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fadibewegung">
      <a:dk1>
        <a:sysClr val="windowText" lastClr="000000"/>
      </a:dk1>
      <a:lt1>
        <a:sysClr val="window" lastClr="FFFFFF"/>
      </a:lt1>
      <a:dk2>
        <a:srgbClr val="4B4B4B"/>
      </a:dk2>
      <a:lt2>
        <a:srgbClr val="6F6F6F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000000"/>
      </a:hlink>
      <a:folHlink>
        <a:srgbClr val="000000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418dcc8-3023-49bf-bf0e-8cab87aff8fa">
      <UserInfo>
        <DisplayName/>
        <AccountId xsi:nil="true"/>
        <AccountType/>
      </UserInfo>
    </SharedWithUsers>
    <TaxCatchAll xmlns="6418dcc8-3023-49bf-bf0e-8cab87aff8fa" xsi:nil="true"/>
    <lcf76f155ced4ddcb4097134ff3c332f xmlns="2149664b-d0f4-4868-abbc-a3c311aa268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590DAF8F1552449A96A920AE7078BB" ma:contentTypeVersion="19" ma:contentTypeDescription="Ein neues Dokument erstellen." ma:contentTypeScope="" ma:versionID="ae4cb63aa5feab9bf18b6966cc723374">
  <xsd:schema xmlns:xsd="http://www.w3.org/2001/XMLSchema" xmlns:xs="http://www.w3.org/2001/XMLSchema" xmlns:p="http://schemas.microsoft.com/office/2006/metadata/properties" xmlns:ns2="2149664b-d0f4-4868-abbc-a3c311aa2687" xmlns:ns3="6418dcc8-3023-49bf-bf0e-8cab87aff8fa" targetNamespace="http://schemas.microsoft.com/office/2006/metadata/properties" ma:root="true" ma:fieldsID="c2ee5fd26b5370371a21bf561f87c325" ns2:_="" ns3:_="">
    <xsd:import namespace="2149664b-d0f4-4868-abbc-a3c311aa2687"/>
    <xsd:import namespace="6418dcc8-3023-49bf-bf0e-8cab87aff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9664b-d0f4-4868-abbc-a3c311aa26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50e4a413-43b8-4c66-a143-4cc28a99c1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8dcc8-3023-49bf-bf0e-8cab87aff8f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4becd4f-2bfa-4f87-843c-d9422211c3a9}" ma:internalName="TaxCatchAll" ma:showField="CatchAllData" ma:web="6418dcc8-3023-49bf-bf0e-8cab87aff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26B806-0237-4942-A1FD-5C97285908C2}">
  <ds:schemaRefs>
    <ds:schemaRef ds:uri="http://schemas.microsoft.com/office/infopath/2007/PartnerControls"/>
    <ds:schemaRef ds:uri="6418dcc8-3023-49bf-bf0e-8cab87aff8fa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2149664b-d0f4-4868-abbc-a3c311aa2687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6D0955-E95A-4BF5-AEAC-44D8DF4AC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49664b-d0f4-4868-abbc-a3c311aa2687"/>
    <ds:schemaRef ds:uri="6418dcc8-3023-49bf-bf0e-8cab87aff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 Vorlage</Template>
  <TotalTime>0</TotalTime>
  <Words>1168</Words>
  <Application>Microsoft Office PowerPoint</Application>
  <PresentationFormat>Breitbild</PresentationFormat>
  <Paragraphs>137</Paragraphs>
  <Slides>13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Symbol</vt:lpstr>
      <vt:lpstr>Wingdings</vt:lpstr>
      <vt:lpstr>Benutzerdefiniertes Design</vt:lpstr>
      <vt:lpstr>informazioni dalla MSS e da G+s</vt:lpstr>
      <vt:lpstr>Collezioni digitali della mss</vt:lpstr>
      <vt:lpstr>PowerPoint-Präsentation</vt:lpstr>
      <vt:lpstr>Strumenti per attività a misura di bambino</vt:lpstr>
      <vt:lpstr>Nuovi opuscoli sulla tutela ambientale</vt:lpstr>
      <vt:lpstr>MP-tema  fascino dei campi</vt:lpstr>
      <vt:lpstr>Blocchi di attività complementari durante un campo G+S​</vt:lpstr>
      <vt:lpstr>I. Sicurezza sport di CAMPO/trekking</vt:lpstr>
      <vt:lpstr>II. Sicurezza sport di CAMPO/trekking​</vt:lpstr>
      <vt:lpstr>Documenti sulla sicurezza</vt:lpstr>
      <vt:lpstr>Documenti G+S digitali</vt:lpstr>
      <vt:lpstr>Dimensione dei gruppiG+S rilevante ai finidelle sovvenzioni​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Neuigkeiten von PBS und J+S</dc:title>
  <dc:creator>Sabrina Bosshard / Circonflexe</dc:creator>
  <cp:lastModifiedBy>Celia Roduner / Aurea</cp:lastModifiedBy>
  <cp:revision>268</cp:revision>
  <dcterms:created xsi:type="dcterms:W3CDTF">2022-11-25T14:41:05Z</dcterms:created>
  <dcterms:modified xsi:type="dcterms:W3CDTF">2025-11-05T09:34:20Z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0x0101006F590DAF8F1552449A96A920AE7078BB</vt:lpwstr>
  </property>
  <property fmtid="{D5CDD505-2E9C-101B-9397-08002B2CF9AE}" pid="3" name="TaxKeyword">
    <vt:lpwstr/>
  </property>
  <property fmtid="{D5CDD505-2E9C-101B-9397-08002B2CF9AE}" pid="4" name="Dokumentenart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Order">
    <vt:r8>32070300</vt:r8>
  </property>
  <property fmtid="{D5CDD505-2E9C-101B-9397-08002B2CF9AE}" pid="12" name="MediaServiceImageTags">
    <vt:lpwstr/>
  </property>
</Properties>
</file>