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18"/>
  </p:notesMasterIdLst>
  <p:handoutMasterIdLst>
    <p:handoutMasterId r:id="rId19"/>
  </p:handoutMasterIdLst>
  <p:sldIdLst>
    <p:sldId id="286" r:id="rId5"/>
    <p:sldId id="302" r:id="rId6"/>
    <p:sldId id="308" r:id="rId7"/>
    <p:sldId id="306" r:id="rId8"/>
    <p:sldId id="312" r:id="rId9"/>
    <p:sldId id="310" r:id="rId10"/>
    <p:sldId id="313" r:id="rId11"/>
    <p:sldId id="314" r:id="rId12"/>
    <p:sldId id="315" r:id="rId13"/>
    <p:sldId id="305" r:id="rId14"/>
    <p:sldId id="293" r:id="rId15"/>
    <p:sldId id="311" r:id="rId16"/>
    <p:sldId id="28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AC8F33-A8C7-631B-A9BC-26C1DC2B1E1D}" name="Celia Roduner / Aurea" initials="CR" userId="S::Celia.Roduner@sekretariat.pbs.ch::6dd0f79c-a080-4dd2-a026-f0cc5f5aa015" providerId="AD"/>
  <p188:author id="{BC97719F-B59E-85A3-38BB-1468A081AB34}" name="Celia Roduner / Aurea" initials="CA" userId="S::celia.roduner@sekretariat.pbs.ch::6dd0f79c-a080-4dd2-a026-f0cc5f5aa015" providerId="AD"/>
  <p188:author id="{B25BD2AD-2BCC-D62F-77E8-3D03573045D9}" name="Sabrina Bosshard / Circonflexe" initials="SB" userId="S::sabrina.bosshard@sekretariat.pbs.ch::c444e305-e499-476e-ad13-1ebca67bb5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BDA83-BE24-4A3E-BD16-6ABDFF39D99F}" v="19" dt="2025-11-05T09:33:38.078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70" autoAdjust="0"/>
  </p:normalViewPr>
  <p:slideViewPr>
    <p:cSldViewPr showGuides="1">
      <p:cViewPr>
        <p:scale>
          <a:sx n="75" d="100"/>
          <a:sy n="75" d="100"/>
        </p:scale>
        <p:origin x="54" y="4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Roduner / Aurea" userId="6dd0f79c-a080-4dd2-a026-f0cc5f5aa015" providerId="ADAL" clId="{4550FFDE-B51C-4AD1-93EB-F80F0899276A}"/>
    <pc:docChg chg="undo custSel modSld">
      <pc:chgData name="Celia Roduner / Aurea" userId="6dd0f79c-a080-4dd2-a026-f0cc5f5aa015" providerId="ADAL" clId="{4550FFDE-B51C-4AD1-93EB-F80F0899276A}" dt="2025-11-05T09:34:11.130" v="205" actId="1076"/>
      <pc:docMkLst>
        <pc:docMk/>
      </pc:docMkLst>
      <pc:sldChg chg="modSp mod">
        <pc:chgData name="Celia Roduner / Aurea" userId="6dd0f79c-a080-4dd2-a026-f0cc5f5aa015" providerId="ADAL" clId="{4550FFDE-B51C-4AD1-93EB-F80F0899276A}" dt="2025-11-05T07:27:22.022" v="7" actId="20577"/>
        <pc:sldMkLst>
          <pc:docMk/>
          <pc:sldMk cId="1231703656" sldId="286"/>
        </pc:sldMkLst>
        <pc:spChg chg="mod">
          <ac:chgData name="Celia Roduner / Aurea" userId="6dd0f79c-a080-4dd2-a026-f0cc5f5aa015" providerId="ADAL" clId="{4550FFDE-B51C-4AD1-93EB-F80F0899276A}" dt="2025-11-05T07:27:22.022" v="7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modSp mod">
        <pc:chgData name="Celia Roduner / Aurea" userId="6dd0f79c-a080-4dd2-a026-f0cc5f5aa015" providerId="ADAL" clId="{4550FFDE-B51C-4AD1-93EB-F80F0899276A}" dt="2025-11-05T09:34:11.130" v="205" actId="1076"/>
        <pc:sldMkLst>
          <pc:docMk/>
          <pc:sldMk cId="3902589267" sldId="302"/>
        </pc:sldMkLst>
        <pc:spChg chg="mod">
          <ac:chgData name="Celia Roduner / Aurea" userId="6dd0f79c-a080-4dd2-a026-f0cc5f5aa015" providerId="ADAL" clId="{4550FFDE-B51C-4AD1-93EB-F80F0899276A}" dt="2025-11-05T09:34:11.130" v="205" actId="1076"/>
          <ac:spMkLst>
            <pc:docMk/>
            <pc:sldMk cId="3902589267" sldId="302"/>
            <ac:spMk id="5" creationId="{ED62E043-5AF0-C5F3-8043-3E324F6F9306}"/>
          </ac:spMkLst>
        </pc:spChg>
        <pc:spChg chg="mod">
          <ac:chgData name="Celia Roduner / Aurea" userId="6dd0f79c-a080-4dd2-a026-f0cc5f5aa015" providerId="ADAL" clId="{4550FFDE-B51C-4AD1-93EB-F80F0899276A}" dt="2025-11-05T09:33:11.483" v="197" actId="20577"/>
          <ac:spMkLst>
            <pc:docMk/>
            <pc:sldMk cId="3902589267" sldId="302"/>
            <ac:spMk id="9" creationId="{815BFC26-B7FD-2181-6481-B341A033C6BB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6:07.022" v="173" actId="13926"/>
        <pc:sldMkLst>
          <pc:docMk/>
          <pc:sldMk cId="1705525634" sldId="305"/>
        </pc:sldMkLst>
        <pc:spChg chg="mod">
          <ac:chgData name="Celia Roduner / Aurea" userId="6dd0f79c-a080-4dd2-a026-f0cc5f5aa015" providerId="ADAL" clId="{4550FFDE-B51C-4AD1-93EB-F80F0899276A}" dt="2025-11-05T08:06:07.022" v="173" actId="13926"/>
          <ac:spMkLst>
            <pc:docMk/>
            <pc:sldMk cId="1705525634" sldId="305"/>
            <ac:spMk id="20" creationId="{DF5103E7-8497-8639-B21F-33A6970B2A38}"/>
          </ac:spMkLst>
        </pc:spChg>
      </pc:sldChg>
      <pc:sldChg chg="modSp mod">
        <pc:chgData name="Celia Roduner / Aurea" userId="6dd0f79c-a080-4dd2-a026-f0cc5f5aa015" providerId="ADAL" clId="{4550FFDE-B51C-4AD1-93EB-F80F0899276A}" dt="2025-11-05T07:34:34.118" v="33" actId="255"/>
        <pc:sldMkLst>
          <pc:docMk/>
          <pc:sldMk cId="1546994395" sldId="310"/>
        </pc:sldMkLst>
        <pc:spChg chg="mod">
          <ac:chgData name="Celia Roduner / Aurea" userId="6dd0f79c-a080-4dd2-a026-f0cc5f5aa015" providerId="ADAL" clId="{4550FFDE-B51C-4AD1-93EB-F80F0899276A}" dt="2025-11-05T07:34:34.118" v="33" actId="255"/>
          <ac:spMkLst>
            <pc:docMk/>
            <pc:sldMk cId="1546994395" sldId="310"/>
            <ac:spMk id="8" creationId="{05878E28-56CF-A20D-C9BB-E17A840F25CC}"/>
          </ac:spMkLst>
        </pc:spChg>
      </pc:sldChg>
      <pc:sldChg chg="modSp mod">
        <pc:chgData name="Celia Roduner / Aurea" userId="6dd0f79c-a080-4dd2-a026-f0cc5f5aa015" providerId="ADAL" clId="{4550FFDE-B51C-4AD1-93EB-F80F0899276A}" dt="2025-11-05T07:52:31.080" v="168" actId="13926"/>
        <pc:sldMkLst>
          <pc:docMk/>
          <pc:sldMk cId="3333567619" sldId="311"/>
        </pc:sldMkLst>
        <pc:spChg chg="mod">
          <ac:chgData name="Celia Roduner / Aurea" userId="6dd0f79c-a080-4dd2-a026-f0cc5f5aa015" providerId="ADAL" clId="{4550FFDE-B51C-4AD1-93EB-F80F0899276A}" dt="2025-11-05T07:52:27.681" v="167" actId="13926"/>
          <ac:spMkLst>
            <pc:docMk/>
            <pc:sldMk cId="3333567619" sldId="311"/>
            <ac:spMk id="2" creationId="{01B4C980-EB67-0470-8EEE-4E970B6898B1}"/>
          </ac:spMkLst>
        </pc:spChg>
        <pc:spChg chg="mod">
          <ac:chgData name="Celia Roduner / Aurea" userId="6dd0f79c-a080-4dd2-a026-f0cc5f5aa015" providerId="ADAL" clId="{4550FFDE-B51C-4AD1-93EB-F80F0899276A}" dt="2025-11-05T07:52:31.080" v="168" actId="13926"/>
          <ac:spMkLst>
            <pc:docMk/>
            <pc:sldMk cId="3333567619" sldId="311"/>
            <ac:spMk id="3" creationId="{274E6FB4-2B52-8A17-CB8D-77C9444124C8}"/>
          </ac:spMkLst>
        </pc:spChg>
      </pc:sldChg>
      <pc:sldChg chg="addSp delSp modSp mod">
        <pc:chgData name="Celia Roduner / Aurea" userId="6dd0f79c-a080-4dd2-a026-f0cc5f5aa015" providerId="ADAL" clId="{4550FFDE-B51C-4AD1-93EB-F80F0899276A}" dt="2025-11-05T08:05:31.349" v="171" actId="114"/>
        <pc:sldMkLst>
          <pc:docMk/>
          <pc:sldMk cId="2625223811" sldId="313"/>
        </pc:sldMkLst>
        <pc:spChg chg="mod">
          <ac:chgData name="Celia Roduner / Aurea" userId="6dd0f79c-a080-4dd2-a026-f0cc5f5aa015" providerId="ADAL" clId="{4550FFDE-B51C-4AD1-93EB-F80F0899276A}" dt="2025-11-05T07:38:54.709" v="43" actId="13926"/>
          <ac:spMkLst>
            <pc:docMk/>
            <pc:sldMk cId="2625223811" sldId="313"/>
            <ac:spMk id="2" creationId="{44B516B5-37C8-BF96-2C72-453B24808BF0}"/>
          </ac:spMkLst>
        </pc:spChg>
        <pc:spChg chg="add del">
          <ac:chgData name="Celia Roduner / Aurea" userId="6dd0f79c-a080-4dd2-a026-f0cc5f5aa015" providerId="ADAL" clId="{4550FFDE-B51C-4AD1-93EB-F80F0899276A}" dt="2025-11-05T07:38:22.333" v="35" actId="22"/>
          <ac:spMkLst>
            <pc:docMk/>
            <pc:sldMk cId="2625223811" sldId="313"/>
            <ac:spMk id="6" creationId="{7018BA96-A8D0-58D7-762C-EF3696EEA4BE}"/>
          </ac:spMkLst>
        </pc:spChg>
        <pc:spChg chg="mod">
          <ac:chgData name="Celia Roduner / Aurea" userId="6dd0f79c-a080-4dd2-a026-f0cc5f5aa015" providerId="ADAL" clId="{4550FFDE-B51C-4AD1-93EB-F80F0899276A}" dt="2025-11-05T08:05:31.349" v="171" actId="114"/>
          <ac:spMkLst>
            <pc:docMk/>
            <pc:sldMk cId="2625223811" sldId="313"/>
            <ac:spMk id="8" creationId="{B7E8997D-AF1D-D1E3-E8E5-A688056454A9}"/>
          </ac:spMkLst>
        </pc:spChg>
      </pc:sldChg>
      <pc:sldChg chg="modSp mod">
        <pc:chgData name="Celia Roduner / Aurea" userId="6dd0f79c-a080-4dd2-a026-f0cc5f5aa015" providerId="ADAL" clId="{4550FFDE-B51C-4AD1-93EB-F80F0899276A}" dt="2025-11-05T07:45:55.108" v="95" actId="20577"/>
        <pc:sldMkLst>
          <pc:docMk/>
          <pc:sldMk cId="1204839821" sldId="314"/>
        </pc:sldMkLst>
        <pc:spChg chg="mod">
          <ac:chgData name="Celia Roduner / Aurea" userId="6dd0f79c-a080-4dd2-a026-f0cc5f5aa015" providerId="ADAL" clId="{4550FFDE-B51C-4AD1-93EB-F80F0899276A}" dt="2025-11-05T07:45:55.108" v="95" actId="20577"/>
          <ac:spMkLst>
            <pc:docMk/>
            <pc:sldMk cId="1204839821" sldId="314"/>
            <ac:spMk id="3" creationId="{3AD7A279-0EA3-FCC0-B7AF-9E9B46F11350}"/>
          </ac:spMkLst>
        </pc:spChg>
        <pc:spChg chg="mod">
          <ac:chgData name="Celia Roduner / Aurea" userId="6dd0f79c-a080-4dd2-a026-f0cc5f5aa015" providerId="ADAL" clId="{4550FFDE-B51C-4AD1-93EB-F80F0899276A}" dt="2025-11-05T07:43:27.311" v="53" actId="13926"/>
          <ac:spMkLst>
            <pc:docMk/>
            <pc:sldMk cId="1204839821" sldId="314"/>
            <ac:spMk id="9" creationId="{E4A813C7-7CCF-99B1-5763-56E69777D0DC}"/>
          </ac:spMkLst>
        </pc:spChg>
      </pc:sldChg>
      <pc:sldChg chg="modSp mod">
        <pc:chgData name="Celia Roduner / Aurea" userId="6dd0f79c-a080-4dd2-a026-f0cc5f5aa015" providerId="ADAL" clId="{4550FFDE-B51C-4AD1-93EB-F80F0899276A}" dt="2025-11-05T08:06:26.457" v="174" actId="255"/>
        <pc:sldMkLst>
          <pc:docMk/>
          <pc:sldMk cId="1637432519" sldId="315"/>
        </pc:sldMkLst>
        <pc:spChg chg="mod">
          <ac:chgData name="Celia Roduner / Aurea" userId="6dd0f79c-a080-4dd2-a026-f0cc5f5aa015" providerId="ADAL" clId="{4550FFDE-B51C-4AD1-93EB-F80F0899276A}" dt="2025-11-05T07:47:46.160" v="115" actId="13926"/>
          <ac:spMkLst>
            <pc:docMk/>
            <pc:sldMk cId="1637432519" sldId="315"/>
            <ac:spMk id="9" creationId="{628A4E05-4EC9-D319-B9E3-EFB76CD75F7C}"/>
          </ac:spMkLst>
        </pc:spChg>
        <pc:spChg chg="mod">
          <ac:chgData name="Celia Roduner / Aurea" userId="6dd0f79c-a080-4dd2-a026-f0cc5f5aa015" providerId="ADAL" clId="{4550FFDE-B51C-4AD1-93EB-F80F0899276A}" dt="2025-11-05T08:06:26.457" v="174" actId="255"/>
          <ac:spMkLst>
            <pc:docMk/>
            <pc:sldMk cId="1637432519" sldId="315"/>
            <ac:spMk id="10" creationId="{5B887C8E-E1D6-860C-6B4E-3AE3C494802E}"/>
          </ac:spMkLst>
        </pc:spChg>
      </pc:sldChg>
    </pc:docChg>
  </pc:docChgLst>
  <pc:docChgLst>
    <pc:chgData name="Sabrina Bosshard / Circonflexe" userId="c444e305-e499-476e-ad13-1ebca67bb50b" providerId="ADAL" clId="{21C854DE-8EE7-40B5-A654-3BDB0D373205}"/>
    <pc:docChg chg="custSel addSld delSld modSld sldOrd">
      <pc:chgData name="Sabrina Bosshard / Circonflexe" userId="c444e305-e499-476e-ad13-1ebca67bb50b" providerId="ADAL" clId="{21C854DE-8EE7-40B5-A654-3BDB0D373205}" dt="2025-10-20T09:37:00.820" v="37"/>
      <pc:docMkLst>
        <pc:docMk/>
      </pc:docMkLst>
      <pc:sldChg chg="modSp mod">
        <pc:chgData name="Sabrina Bosshard / Circonflexe" userId="c444e305-e499-476e-ad13-1ebca67bb50b" providerId="ADAL" clId="{21C854DE-8EE7-40B5-A654-3BDB0D373205}" dt="2025-10-20T09:30:54.904" v="10" actId="20577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21C854DE-8EE7-40B5-A654-3BDB0D373205}" dt="2025-10-20T09:30:54.904" v="10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addSp delSp modSp mod modClrScheme chgLayout modNotesTx">
        <pc:chgData name="Sabrina Bosshard / Circonflexe" userId="c444e305-e499-476e-ad13-1ebca67bb50b" providerId="ADAL" clId="{21C854DE-8EE7-40B5-A654-3BDB0D373205}" dt="2025-10-20T09:36:50.645" v="34" actId="20577"/>
        <pc:sldMkLst>
          <pc:docMk/>
          <pc:sldMk cId="4119114465" sldId="293"/>
        </pc:sldMkLst>
        <pc:spChg chg="mod ord">
          <ac:chgData name="Sabrina Bosshard / Circonflexe" userId="c444e305-e499-476e-ad13-1ebca67bb50b" providerId="ADAL" clId="{21C854DE-8EE7-40B5-A654-3BDB0D373205}" dt="2025-10-20T09:36:12.781" v="29" actId="700"/>
          <ac:spMkLst>
            <pc:docMk/>
            <pc:sldMk cId="4119114465" sldId="293"/>
            <ac:spMk id="2" creationId="{D9EEA68E-4CF3-AB8E-6FC2-14A37EF0CEF2}"/>
          </ac:spMkLst>
        </pc:spChg>
        <pc:spChg chg="mod ord">
          <ac:chgData name="Sabrina Bosshard / Circonflexe" userId="c444e305-e499-476e-ad13-1ebca67bb50b" providerId="ADAL" clId="{21C854DE-8EE7-40B5-A654-3BDB0D373205}" dt="2025-10-20T09:36:39.505" v="33" actId="20577"/>
          <ac:spMkLst>
            <pc:docMk/>
            <pc:sldMk cId="4119114465" sldId="293"/>
            <ac:spMk id="3" creationId="{C09DED88-B386-762E-59BD-6B974F88D4EC}"/>
          </ac:spMkLst>
        </pc:spChg>
        <pc:spChg chg="add mod ord">
          <ac:chgData name="Sabrina Bosshard / Circonflexe" userId="c444e305-e499-476e-ad13-1ebca67bb50b" providerId="ADAL" clId="{21C854DE-8EE7-40B5-A654-3BDB0D373205}" dt="2025-10-20T09:36:12.781" v="29" actId="700"/>
          <ac:spMkLst>
            <pc:docMk/>
            <pc:sldMk cId="4119114465" sldId="293"/>
            <ac:spMk id="4" creationId="{D83EC046-69AF-D0F1-3964-613B73AFD64A}"/>
          </ac:spMkLst>
        </pc:spChg>
        <pc:spChg chg="mod ord">
          <ac:chgData name="Sabrina Bosshard / Circonflexe" userId="c444e305-e499-476e-ad13-1ebca67bb50b" providerId="ADAL" clId="{21C854DE-8EE7-40B5-A654-3BDB0D373205}" dt="2025-10-20T09:36:12.781" v="29" actId="700"/>
          <ac:spMkLst>
            <pc:docMk/>
            <pc:sldMk cId="4119114465" sldId="293"/>
            <ac:spMk id="6" creationId="{69FCE255-FE2A-E800-D0D2-CDDA66D0EF83}"/>
          </ac:spMkLst>
        </pc:spChg>
        <pc:picChg chg="mod ord">
          <ac:chgData name="Sabrina Bosshard / Circonflexe" userId="c444e305-e499-476e-ad13-1ebca67bb50b" providerId="ADAL" clId="{21C854DE-8EE7-40B5-A654-3BDB0D373205}" dt="2025-10-20T09:36:12.781" v="29" actId="700"/>
          <ac:picMkLst>
            <pc:docMk/>
            <pc:sldMk cId="4119114465" sldId="293"/>
            <ac:picMk id="10" creationId="{D1F9149F-1559-B111-BF0C-F11CD129812B}"/>
          </ac:picMkLst>
        </pc:picChg>
      </pc:sldChg>
      <pc:sldChg chg="addSp modSp">
        <pc:chgData name="Sabrina Bosshard / Circonflexe" userId="c444e305-e499-476e-ad13-1ebca67bb50b" providerId="ADAL" clId="{21C854DE-8EE7-40B5-A654-3BDB0D373205}" dt="2025-10-20T09:31:27.473" v="11"/>
        <pc:sldMkLst>
          <pc:docMk/>
          <pc:sldMk cId="3902589267" sldId="302"/>
        </pc:sldMkLst>
        <pc:spChg chg="add mod">
          <ac:chgData name="Sabrina Bosshard / Circonflexe" userId="c444e305-e499-476e-ad13-1ebca67bb50b" providerId="ADAL" clId="{21C854DE-8EE7-40B5-A654-3BDB0D373205}" dt="2025-10-20T09:31:27.473" v="11"/>
          <ac:spMkLst>
            <pc:docMk/>
            <pc:sldMk cId="3902589267" sldId="302"/>
            <ac:spMk id="5" creationId="{ED62E043-5AF0-C5F3-8043-3E324F6F9306}"/>
          </ac:spMkLst>
        </pc:spChg>
      </pc:sldChg>
      <pc:sldChg chg="addSp delSp modSp mod ord modClrScheme chgLayout">
        <pc:chgData name="Sabrina Bosshard / Circonflexe" userId="c444e305-e499-476e-ad13-1ebca67bb50b" providerId="ADAL" clId="{21C854DE-8EE7-40B5-A654-3BDB0D373205}" dt="2025-10-20T09:35:08.578" v="25" actId="478"/>
        <pc:sldMkLst>
          <pc:docMk/>
          <pc:sldMk cId="1546994395" sldId="310"/>
        </pc:sldMkLst>
        <pc:spChg chg="mod ord">
          <ac:chgData name="Sabrina Bosshard / Circonflexe" userId="c444e305-e499-476e-ad13-1ebca67bb50b" providerId="ADAL" clId="{21C854DE-8EE7-40B5-A654-3BDB0D373205}" dt="2025-10-20T09:35:04.268" v="24" actId="700"/>
          <ac:spMkLst>
            <pc:docMk/>
            <pc:sldMk cId="1546994395" sldId="310"/>
            <ac:spMk id="2" creationId="{8CBFBC60-448C-7C97-0125-A033D71580CB}"/>
          </ac:spMkLst>
        </pc:spChg>
        <pc:spChg chg="add mod ord">
          <ac:chgData name="Sabrina Bosshard / Circonflexe" userId="c444e305-e499-476e-ad13-1ebca67bb50b" providerId="ADAL" clId="{21C854DE-8EE7-40B5-A654-3BDB0D373205}" dt="2025-10-20T09:35:04.268" v="24" actId="700"/>
          <ac:spMkLst>
            <pc:docMk/>
            <pc:sldMk cId="1546994395" sldId="310"/>
            <ac:spMk id="4" creationId="{01271D5A-FDDE-2E8F-966E-8013907C1147}"/>
          </ac:spMkLst>
        </pc:spChg>
        <pc:spChg chg="mod ord">
          <ac:chgData name="Sabrina Bosshard / Circonflexe" userId="c444e305-e499-476e-ad13-1ebca67bb50b" providerId="ADAL" clId="{21C854DE-8EE7-40B5-A654-3BDB0D373205}" dt="2025-10-20T09:35:04.268" v="24" actId="700"/>
          <ac:spMkLst>
            <pc:docMk/>
            <pc:sldMk cId="1546994395" sldId="310"/>
            <ac:spMk id="5" creationId="{31C74F05-D30B-83DB-BEF2-B90E55B652BE}"/>
          </ac:spMkLst>
        </pc:spChg>
        <pc:spChg chg="mod ord">
          <ac:chgData name="Sabrina Bosshard / Circonflexe" userId="c444e305-e499-476e-ad13-1ebca67bb50b" providerId="ADAL" clId="{21C854DE-8EE7-40B5-A654-3BDB0D373205}" dt="2025-10-20T09:35:04.268" v="24" actId="700"/>
          <ac:spMkLst>
            <pc:docMk/>
            <pc:sldMk cId="1546994395" sldId="310"/>
            <ac:spMk id="8" creationId="{05878E28-56CF-A20D-C9BB-E17A840F25CC}"/>
          </ac:spMkLst>
        </pc:spChg>
        <pc:picChg chg="mod ord">
          <ac:chgData name="Sabrina Bosshard / Circonflexe" userId="c444e305-e499-476e-ad13-1ebca67bb50b" providerId="ADAL" clId="{21C854DE-8EE7-40B5-A654-3BDB0D373205}" dt="2025-10-20T09:35:04.268" v="24" actId="700"/>
          <ac:picMkLst>
            <pc:docMk/>
            <pc:sldMk cId="1546994395" sldId="310"/>
            <ac:picMk id="10" creationId="{905BB327-E9E0-EA0A-FB05-54679B009D1A}"/>
          </ac:picMkLst>
        </pc:picChg>
      </pc:sldChg>
      <pc:sldChg chg="add">
        <pc:chgData name="Sabrina Bosshard / Circonflexe" userId="c444e305-e499-476e-ad13-1ebca67bb50b" providerId="ADAL" clId="{21C854DE-8EE7-40B5-A654-3BDB0D373205}" dt="2025-10-20T09:37:00.820" v="37"/>
        <pc:sldMkLst>
          <pc:docMk/>
          <pc:sldMk cId="3333567619" sldId="311"/>
        </pc:sldMkLst>
      </pc:sldChg>
      <pc:sldChg chg="modSp add mod">
        <pc:chgData name="Sabrina Bosshard / Circonflexe" userId="c444e305-e499-476e-ad13-1ebca67bb50b" providerId="ADAL" clId="{21C854DE-8EE7-40B5-A654-3BDB0D373205}" dt="2025-10-20T09:34:01.872" v="21" actId="113"/>
        <pc:sldMkLst>
          <pc:docMk/>
          <pc:sldMk cId="1221583319" sldId="312"/>
        </pc:sldMkLst>
        <pc:spChg chg="mod">
          <ac:chgData name="Sabrina Bosshard / Circonflexe" userId="c444e305-e499-476e-ad13-1ebca67bb50b" providerId="ADAL" clId="{21C854DE-8EE7-40B5-A654-3BDB0D373205}" dt="2025-10-20T09:32:06.299" v="18"/>
          <ac:spMkLst>
            <pc:docMk/>
            <pc:sldMk cId="1221583319" sldId="312"/>
            <ac:spMk id="2" creationId="{3C6CF2A8-D30E-1B4D-5170-C3B2CEDCD74B}"/>
          </ac:spMkLst>
        </pc:spChg>
        <pc:spChg chg="mod">
          <ac:chgData name="Sabrina Bosshard / Circonflexe" userId="c444e305-e499-476e-ad13-1ebca67bb50b" providerId="ADAL" clId="{21C854DE-8EE7-40B5-A654-3BDB0D373205}" dt="2025-10-20T09:34:01.872" v="21" actId="113"/>
          <ac:spMkLst>
            <pc:docMk/>
            <pc:sldMk cId="1221583319" sldId="312"/>
            <ac:spMk id="8" creationId="{2C3231B4-687B-2E99-8A1A-66F8C9BDA7F4}"/>
          </ac:spMkLst>
        </pc:spChg>
      </pc:sldChg>
      <pc:sldChg chg="add">
        <pc:chgData name="Sabrina Bosshard / Circonflexe" userId="c444e305-e499-476e-ad13-1ebca67bb50b" providerId="ADAL" clId="{21C854DE-8EE7-40B5-A654-3BDB0D373205}" dt="2025-10-20T09:35:19.905" v="26"/>
        <pc:sldMkLst>
          <pc:docMk/>
          <pc:sldMk cId="2625223811" sldId="313"/>
        </pc:sldMkLst>
      </pc:sldChg>
      <pc:sldChg chg="add">
        <pc:chgData name="Sabrina Bosshard / Circonflexe" userId="c444e305-e499-476e-ad13-1ebca67bb50b" providerId="ADAL" clId="{21C854DE-8EE7-40B5-A654-3BDB0D373205}" dt="2025-10-20T09:35:26.639" v="27"/>
        <pc:sldMkLst>
          <pc:docMk/>
          <pc:sldMk cId="1204839821" sldId="314"/>
        </pc:sldMkLst>
      </pc:sldChg>
      <pc:sldChg chg="add">
        <pc:chgData name="Sabrina Bosshard / Circonflexe" userId="c444e305-e499-476e-ad13-1ebca67bb50b" providerId="ADAL" clId="{21C854DE-8EE7-40B5-A654-3BDB0D373205}" dt="2025-10-20T09:35:35.007" v="28"/>
        <pc:sldMkLst>
          <pc:docMk/>
          <pc:sldMk cId="1637432519" sldId="31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05.11.2025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268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639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Login J+S-Expert*</a:t>
            </a:r>
            <a:r>
              <a:rPr lang="de-DE" b="1" dirty="0" err="1">
                <a:solidFill>
                  <a:schemeClr val="accent2"/>
                </a:solidFill>
              </a:rPr>
              <a:t>innenbereich</a:t>
            </a:r>
            <a:r>
              <a:rPr lang="de-DE" b="1" dirty="0">
                <a:solidFill>
                  <a:schemeClr val="accent2"/>
                </a:solidFill>
              </a:rPr>
              <a:t>: https://www.extranet.jugendundsport.ch/</a:t>
            </a:r>
          </a:p>
          <a:p>
            <a:r>
              <a:rPr lang="de-DE" b="1" dirty="0">
                <a:solidFill>
                  <a:schemeClr val="accent2"/>
                </a:solidFill>
              </a:rPr>
              <a:t>Username: </a:t>
            </a:r>
            <a:r>
              <a:rPr lang="de-DE" b="1" dirty="0" err="1">
                <a:solidFill>
                  <a:schemeClr val="accent2"/>
                </a:solidFill>
              </a:rPr>
              <a:t>js_cug_expert</a:t>
            </a:r>
            <a:r>
              <a:rPr lang="de-DE" b="1" dirty="0">
                <a:solidFill>
                  <a:schemeClr val="accent2"/>
                </a:solidFill>
              </a:rPr>
              <a:t> / Passwort: Expert_01</a:t>
            </a:r>
            <a:endParaRPr lang="de-CH" b="1" dirty="0">
              <a:solidFill>
                <a:schemeClr val="accent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541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 dirty="0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Autoren 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it/pubblicazioni-downloads/downloads/?search=newslett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it/pubblicazioni-downloads/downloads/detail/17/informazioni-di-emergenza-dei-partecipanti-al-campo/" TargetMode="External"/><Relationship Id="rId13" Type="http://schemas.openxmlformats.org/officeDocument/2006/relationships/hyperlink" Target="https://pfadi.swiss/it/pubblicazioni-downloads/downloads/detail/40/promemoria-gs-e-upi-prevenzione-degli-infortuni-e-requisiti-per-la-sicurezza-nello-sct/" TargetMode="External"/><Relationship Id="rId18" Type="http://schemas.openxmlformats.org/officeDocument/2006/relationships/hyperlink" Target="https://www.mobilesport.ch/aktuell/campi-gs-sicurezza-e-responsabilita/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issuu.com/pbs-msds-mss/docs/rz_07_sicherheit_it_201607_issuu" TargetMode="External"/><Relationship Id="rId12" Type="http://schemas.openxmlformats.org/officeDocument/2006/relationships/hyperlink" Target="https://pfadi.swiss/it/pubblicazioni-downloads/downloads/detail/456/promemoria-gs-prevenzione-degli-infortuni/" TargetMode="External"/><Relationship Id="rId17" Type="http://schemas.openxmlformats.org/officeDocument/2006/relationships/hyperlink" Target="https://tool.gioventuesport.ch/modules/61c1d597155ab5024b49b5a3?lang=it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fadi.swiss/it/pubblicazioni-downloads/downloads/detail/453/leporello-gs-sicurezza-il-fattore-umano/" TargetMode="External"/><Relationship Id="rId20" Type="http://schemas.openxmlformats.org/officeDocument/2006/relationships/hyperlink" Target="https://tool.gioventuesport.ch/modules/62a9d07eb2ac870c402be7a8?lang=i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hyperlink" Target="https://pfadi.swiss/media/files/67/sicherheit_bei_js_i.pdf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s://www.jugendundsport.ch/fr/securite-dans-le-sport-de-camp-trekking" TargetMode="External"/><Relationship Id="rId10" Type="http://schemas.openxmlformats.org/officeDocument/2006/relationships/hyperlink" Target="https://www.jugendundsport.ch/content/jus-internet/it/themen/sicherheit/_jcr_content/contentPar/downloadlist/downloadItems/155_1513005089599.download/Sicherheit_bei_JS_i.pdf" TargetMode="External"/><Relationship Id="rId19" Type="http://schemas.openxmlformats.org/officeDocument/2006/relationships/hyperlink" Target="https://www.bfu.ch/api/publications/bfu_4.078.03_Schede%20Water%20Safety.pdf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pfadi.swiss/it/pubblicazioni-downloads/downloads/?search=Concetto+di+sicurezza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Relationship Id="rId14" Type="http://schemas.openxmlformats.org/officeDocument/2006/relationships/hyperlink" Target="https://pfadi.swiss/media/files/a7/jes_sportverletzungen_in_kuerze_i_web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xtranet.jugendundsport.ch/?lang=i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ssuu.com/pbs-msds-mss/docs/it_alpha_digital_rz_x4" TargetMode="External"/><Relationship Id="rId3" Type="http://schemas.openxmlformats.org/officeDocument/2006/relationships/hyperlink" Target="https://cudeschin.pbs.ch/" TargetMode="External"/><Relationship Id="rId7" Type="http://schemas.openxmlformats.org/officeDocument/2006/relationships/hyperlink" Target="https://pfadi.swiss/it/portale-coa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it/manuale-corso-top/" TargetMode="External"/><Relationship Id="rId5" Type="http://schemas.openxmlformats.org/officeDocument/2006/relationships/hyperlink" Target="https://cudesch.scout.ch/it/login" TargetMode="External"/><Relationship Id="rId4" Type="http://schemas.openxmlformats.org/officeDocument/2006/relationships/hyperlink" Target="https://pfadi.swiss/it/formazione-accompagnamento/cudesch/" TargetMode="External"/><Relationship Id="rId9" Type="http://schemas.openxmlformats.org/officeDocument/2006/relationships/hyperlink" Target="https://pfadi.swiss/it/alf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fadi.swiss/media/files/a2/215901it_soc_-_scout_ad_ogni_costo_web.pdf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fadi.swiss/media/files/d1/215801it_la_branca_castori_-_partecipiamo_con_gioia.pdf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18" Type="http://schemas.openxmlformats.org/officeDocument/2006/relationships/image" Target="../media/image11.jpeg"/><Relationship Id="rId3" Type="http://schemas.openxmlformats.org/officeDocument/2006/relationships/hyperlink" Target="https://www.hajk.ch/de/mss-l-anno-dei-castori-con-mauna-e-sori-incl-set" TargetMode="External"/><Relationship Id="rId7" Type="http://schemas.openxmlformats.org/officeDocument/2006/relationships/hyperlink" Target="https://pfadi.swiss/it/pubblicazioni-downloads/downloads/?search=&amp;c=1&amp;c=10" TargetMode="External"/><Relationship Id="rId12" Type="http://schemas.openxmlformats.org/officeDocument/2006/relationships/hyperlink" Target="https://pfadi.swiss/it/pubblicazioni-downloads/downloads/?search=&amp;c=1&amp;c=11" TargetMode="External"/><Relationship Id="rId17" Type="http://schemas.openxmlformats.org/officeDocument/2006/relationships/hyperlink" Target="https://tool.gioventuesport.ch/modules/6303626de90a7021557b91b2?lang=it" TargetMode="External"/><Relationship Id="rId2" Type="http://schemas.openxmlformats.org/officeDocument/2006/relationships/hyperlink" Target="https://pfadi.swiss/it/profilo-scout/castori/" TargetMode="External"/><Relationship Id="rId16" Type="http://schemas.openxmlformats.org/officeDocument/2006/relationships/hyperlink" Target="https://tool.gioventuesport.ch/modules/63036312e90a70216a638fb2?lang=it" TargetMode="Externa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ajk.ch/de/pbs-mit-mauna-sori-durchs-biberjahr-kartenset" TargetMode="External"/><Relationship Id="rId11" Type="http://schemas.openxmlformats.org/officeDocument/2006/relationships/hyperlink" Target="https://issuu.com/pbs-msds-mss/docs/cudesch_wolfsstufenbroschuere_i_201" TargetMode="External"/><Relationship Id="rId5" Type="http://schemas.openxmlformats.org/officeDocument/2006/relationships/hyperlink" Target="https://pfadi.swiss/media/files/d1/215801it_la_branca_castori_-_partecipiamo_con_gioia.pdf" TargetMode="External"/><Relationship Id="rId15" Type="http://schemas.openxmlformats.org/officeDocument/2006/relationships/hyperlink" Target="https://tool.gioventuesport.ch/modules/630345f0e90a701fdf022a62?lang=it" TargetMode="External"/><Relationship Id="rId10" Type="http://schemas.openxmlformats.org/officeDocument/2006/relationships/hyperlink" Target="https://www.hajk.ch/de/mss-buona-caccia-3983" TargetMode="External"/><Relationship Id="rId19" Type="http://schemas.openxmlformats.org/officeDocument/2006/relationships/image" Target="../media/image12.jpeg"/><Relationship Id="rId4" Type="http://schemas.openxmlformats.org/officeDocument/2006/relationships/hyperlink" Target="https://www.hajk.ch/de/mss-l-anno-dei-castori-con-mauna-e-sori-set-di-carte" TargetMode="External"/><Relationship Id="rId9" Type="http://schemas.openxmlformats.org/officeDocument/2006/relationships/hyperlink" Target="https://pfadi.swiss/it/profilo-scout/lupetti/" TargetMode="External"/><Relationship Id="rId14" Type="http://schemas.openxmlformats.org/officeDocument/2006/relationships/hyperlink" Target="https://tool.jugendundsport.ch/modules/630345f0e90a701fdf022a62?lang=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it/pubblicazioni-downloads/downloads/?&amp;none&amp;c=16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fadiaktivitaten/lagererlebniss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hyperlink" Target="https://www.mobilesport.ch/aktuell/campi-gs-pianificare-un-campo-un-passo-dopo-laltro/" TargetMode="External"/><Relationship Id="rId4" Type="http://schemas.openxmlformats.org/officeDocument/2006/relationships/hyperlink" Target="https://tool.gioventuesport.ch/modules/642ab9e9cfea1012bd581b52?lang=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gendundsport.ch/it/sicurezza-nello-sport-di-campo-trekkin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media/files/b0/mb_i_lst_berg_winter_wasser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jugendundsport.ch/it/sicurezza-nello-sport-di-campo-trekking#:~:text=che%20%C3%A8%20consentito.-,Supporto%20decisionale,-Svolgimento%20di%20attivit%C3%A0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media/files/b0/mb_i_lst_berg_winter_wasser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05.11.2025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informazioni dalla MSS e da </a:t>
            </a:r>
            <a:r>
              <a:rPr lang="it-CH" dirty="0" err="1"/>
              <a:t>G+s</a:t>
            </a:r>
            <a:endParaRPr lang="it-CH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CH" dirty="0"/>
              <a:t>Le </a:t>
            </a:r>
            <a:r>
              <a:rPr lang="it-CH" dirty="0">
                <a:hlinkClick r:id="rId3"/>
              </a:rPr>
              <a:t>newsletter della formazione </a:t>
            </a:r>
            <a:r>
              <a:rPr lang="it-CH" dirty="0"/>
              <a:t>sono disponibili nell'area download del MSS</a:t>
            </a:r>
            <a:endParaRPr lang="it-CH" dirty="0">
              <a:cs typeface="Arial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it-CH" dirty="0"/>
              <a:t>Compito </a:t>
            </a:r>
            <a:r>
              <a:rPr lang="it-CH" dirty="0">
                <a:ea typeface="+mn-lt"/>
                <a:cs typeface="+mn-lt"/>
              </a:rPr>
              <a:t>principale Formazione e accompagnamento del MSS</a:t>
            </a:r>
            <a:endParaRPr lang="it-CH" noProof="0" dirty="0"/>
          </a:p>
          <a:p>
            <a:r>
              <a:rPr lang="it-CH" dirty="0"/>
              <a:t>Novembre 2025</a:t>
            </a:r>
            <a:endParaRPr lang="it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9929645-FD02-BEBD-E850-3D2C4D0C6B7C}"/>
              </a:ext>
            </a:extLst>
          </p:cNvPr>
          <p:cNvSpPr/>
          <p:nvPr/>
        </p:nvSpPr>
        <p:spPr>
          <a:xfrm>
            <a:off x="5506703" y="3931088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5B968D1-5DCE-5B57-5C1E-31674607852A}"/>
              </a:ext>
            </a:extLst>
          </p:cNvPr>
          <p:cNvSpPr/>
          <p:nvPr/>
        </p:nvSpPr>
        <p:spPr>
          <a:xfrm>
            <a:off x="5506703" y="1254672"/>
            <a:ext cx="5040560" cy="2587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F6BACB-C533-704D-5042-0B895457085A}"/>
              </a:ext>
            </a:extLst>
          </p:cNvPr>
          <p:cNvSpPr/>
          <p:nvPr/>
        </p:nvSpPr>
        <p:spPr>
          <a:xfrm>
            <a:off x="260190" y="3931088"/>
            <a:ext cx="5040560" cy="263848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01C525C-D250-B188-8C3B-AB1E96155E1C}"/>
              </a:ext>
            </a:extLst>
          </p:cNvPr>
          <p:cNvSpPr/>
          <p:nvPr/>
        </p:nvSpPr>
        <p:spPr>
          <a:xfrm>
            <a:off x="263352" y="1256560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A406DC-B387-3446-D90F-C9438BAF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CH" smtClean="0"/>
              <a:pPr/>
              <a:t>10</a:t>
            </a:fld>
            <a:endParaRPr lang="it-CH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EF868F1-45FA-2FE6-8345-25EC964D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27215"/>
            <a:ext cx="10081120" cy="727457"/>
          </a:xfrm>
        </p:spPr>
        <p:txBody>
          <a:bodyPr/>
          <a:lstStyle/>
          <a:p>
            <a:r>
              <a:rPr lang="it-CH" dirty="0"/>
              <a:t>Documenti sulla sicurezza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3EFA45B-4DA3-5E3E-D05D-51855953B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708"/>
          <a:stretch/>
        </p:blipFill>
        <p:spPr>
          <a:xfrm>
            <a:off x="8448237" y="3931088"/>
            <a:ext cx="1865502" cy="260945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AA0B46-2480-634E-8B1C-3F023EF3B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r="401"/>
          <a:stretch/>
        </p:blipFill>
        <p:spPr>
          <a:xfrm>
            <a:off x="5809223" y="1254672"/>
            <a:ext cx="1821439" cy="2585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40C17C-7347-DF96-2549-F15158917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" b="498"/>
          <a:stretch/>
        </p:blipFill>
        <p:spPr>
          <a:xfrm>
            <a:off x="3194050" y="3927221"/>
            <a:ext cx="1904691" cy="264957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8467DD6-A876-B091-EA7E-A3143370E1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239869"/>
            <a:ext cx="1857690" cy="260124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5B7534-85A7-D838-D197-59FEBA76787E}"/>
              </a:ext>
            </a:extLst>
          </p:cNvPr>
          <p:cNvSpPr txBox="1"/>
          <p:nvPr/>
        </p:nvSpPr>
        <p:spPr>
          <a:xfrm>
            <a:off x="2265057" y="1455306"/>
            <a:ext cx="295486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 err="1">
                <a:hlinkClick r:id="rId7"/>
              </a:rPr>
              <a:t>cudesch</a:t>
            </a:r>
            <a:r>
              <a:rPr lang="it-CH" sz="1400" dirty="0">
                <a:hlinkClick r:id="rId7"/>
              </a:rPr>
              <a:t> «La sicurezza – assumersi delle responsabilità»</a:t>
            </a: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8"/>
              </a:rPr>
              <a:t>Promemoria </a:t>
            </a:r>
            <a:r>
              <a:rPr lang="it-CH" sz="1400" dirty="0" err="1">
                <a:hlinkClick r:id="rId8"/>
              </a:rPr>
              <a:t>cudesch</a:t>
            </a:r>
            <a:r>
              <a:rPr lang="it-CH" sz="1400" dirty="0">
                <a:hlinkClick r:id="rId8"/>
              </a:rPr>
              <a:t> «Informazioni di emergenza die partecipanti al campo»</a:t>
            </a: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9"/>
              </a:rPr>
              <a:t>Strumento ALFA «Concetto di sicurezza»</a:t>
            </a:r>
            <a:endParaRPr lang="it-CH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3E7-8497-8639-B21F-33A6970B2A38}"/>
              </a:ext>
            </a:extLst>
          </p:cNvPr>
          <p:cNvSpPr txBox="1"/>
          <p:nvPr/>
        </p:nvSpPr>
        <p:spPr>
          <a:xfrm>
            <a:off x="356569" y="4126666"/>
            <a:ext cx="2837481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it-CH" sz="1200" dirty="0">
              <a:hlinkClick r:id="rId1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200" dirty="0">
                <a:hlinkClick r:id="rId11"/>
              </a:rPr>
              <a:t>Promemoria G+S «La sicurezza in G+S – L’essenziale in breve»</a:t>
            </a:r>
            <a:endParaRPr lang="it-CH" sz="12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200" dirty="0">
              <a:hlinkClick r:id="rId1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200" dirty="0">
                <a:hlinkClick r:id="rId13"/>
              </a:rPr>
              <a:t>Promemoria G+S e </a:t>
            </a:r>
            <a:r>
              <a:rPr lang="it-CH" sz="1200" dirty="0" err="1">
                <a:hlinkClick r:id="rId13"/>
              </a:rPr>
              <a:t>upi</a:t>
            </a:r>
            <a:r>
              <a:rPr lang="it-CH" sz="1200" dirty="0">
                <a:hlinkClick r:id="rId13"/>
              </a:rPr>
              <a:t> «Prevenzione degli infortuni e requisiti per la sicurezza nello SC/T»</a:t>
            </a:r>
            <a:endParaRPr lang="it-CH" sz="12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200" dirty="0">
              <a:hlinkClick r:id="rId1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200" dirty="0">
                <a:hlinkClick r:id="rId14"/>
              </a:rPr>
              <a:t>Promemoria G+S «Prevenzione degli infortuni e lesioni da sport»</a:t>
            </a:r>
            <a:endParaRPr lang="it-CH" sz="12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2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200" dirty="0">
                <a:hlinkClick r:id="rId15"/>
              </a:rPr>
              <a:t>Sicurezza nello Sport di campo / Trekking</a:t>
            </a:r>
            <a:endParaRPr lang="it-CH" sz="1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FFC651-33C6-4220-619A-D9CF276EFFAD}"/>
              </a:ext>
            </a:extLst>
          </p:cNvPr>
          <p:cNvSpPr txBox="1"/>
          <p:nvPr/>
        </p:nvSpPr>
        <p:spPr>
          <a:xfrm>
            <a:off x="7738822" y="1433705"/>
            <a:ext cx="2765009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16"/>
              </a:rPr>
              <a:t>Leporello G+S «Sicurezza – Il fattore umano»</a:t>
            </a:r>
            <a:endParaRPr lang="it-CH" sz="1400" dirty="0"/>
          </a:p>
          <a:p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17"/>
              </a:rPr>
              <a:t>Moduli di apprendimento G+S «Dirigere un gruppo in modo sicuro ed efficiente»</a:t>
            </a: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18"/>
              </a:rPr>
              <a:t>Campi G+S: «Sicurezza e responsabilità» mobilesport.ch</a:t>
            </a:r>
            <a:endParaRPr lang="it-CH" sz="1400" dirty="0"/>
          </a:p>
          <a:p>
            <a:endParaRPr lang="it-CH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86BDE2A-20F7-EB76-2B6D-08BD51AFED72}"/>
              </a:ext>
            </a:extLst>
          </p:cNvPr>
          <p:cNvSpPr txBox="1"/>
          <p:nvPr/>
        </p:nvSpPr>
        <p:spPr>
          <a:xfrm>
            <a:off x="5591944" y="4594448"/>
            <a:ext cx="295486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19"/>
              </a:rPr>
              <a:t>Set di carte Water </a:t>
            </a:r>
            <a:r>
              <a:rPr lang="it-CH" sz="1400" dirty="0" err="1">
                <a:hlinkClick r:id="rId19"/>
              </a:rPr>
              <a:t>Safety</a:t>
            </a: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it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dirty="0">
                <a:hlinkClick r:id="rId20"/>
              </a:rPr>
              <a:t>Moduli di apprendimento G+S «Sorveglianza dentro, fuori e sull’acqua»</a:t>
            </a:r>
            <a:endParaRPr lang="it-CH" sz="1400" dirty="0"/>
          </a:p>
          <a:p>
            <a:endParaRPr lang="it-CH" sz="1400" dirty="0"/>
          </a:p>
        </p:txBody>
      </p:sp>
    </p:spTree>
    <p:extLst>
      <p:ext uri="{BB962C8B-B14F-4D97-AF65-F5344CB8AC3E}">
        <p14:creationId xmlns:p14="http://schemas.microsoft.com/office/powerpoint/2010/main" val="1705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Documenti</a:t>
            </a:r>
            <a:r>
              <a:rPr lang="de-DE" dirty="0"/>
              <a:t> G+S </a:t>
            </a:r>
            <a:r>
              <a:rPr lang="de-DE" dirty="0" err="1"/>
              <a:t>digitali</a:t>
            </a:r>
            <a:endParaRPr lang="de-DE" dirty="0" err="1"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CE255-FE2A-E800-D0D2-CDDA66D0EF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5147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EC046-69AF-D0F1-3964-613B73AFD6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Tutti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opuscoli</a:t>
            </a:r>
            <a:r>
              <a:rPr lang="de-DE" dirty="0"/>
              <a:t> G+S </a:t>
            </a:r>
            <a:r>
              <a:rPr lang="de-DE" dirty="0" err="1"/>
              <a:t>sono</a:t>
            </a:r>
            <a:r>
              <a:rPr lang="de-DE" dirty="0"/>
              <a:t> </a:t>
            </a:r>
            <a:r>
              <a:rPr lang="de-DE" dirty="0" err="1"/>
              <a:t>disponibili</a:t>
            </a:r>
            <a:r>
              <a:rPr lang="de-DE" dirty="0"/>
              <a:t> in </a:t>
            </a:r>
            <a:r>
              <a:rPr lang="de-DE" dirty="0" err="1"/>
              <a:t>formato</a:t>
            </a:r>
            <a:r>
              <a:rPr lang="de-DE" dirty="0"/>
              <a:t> digitale per i </a:t>
            </a:r>
            <a:r>
              <a:rPr lang="de-DE" dirty="0" err="1"/>
              <a:t>monitori</a:t>
            </a:r>
            <a:r>
              <a:rPr lang="de-DE" dirty="0"/>
              <a:t> G+S </a:t>
            </a:r>
            <a:r>
              <a:rPr lang="de-DE" dirty="0" err="1"/>
              <a:t>attivi</a:t>
            </a:r>
            <a:r>
              <a:rPr lang="de-DE" dirty="0"/>
              <a:t>, </a:t>
            </a:r>
            <a:r>
              <a:rPr lang="de-DE" dirty="0" err="1"/>
              <a:t>nella</a:t>
            </a:r>
            <a:r>
              <a:rPr lang="de-DE" dirty="0"/>
              <a:t> </a:t>
            </a:r>
            <a:r>
              <a:rPr lang="de-DE" dirty="0" err="1"/>
              <a:t>nuova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a </a:t>
            </a:r>
            <a:r>
              <a:rPr lang="de-DE" dirty="0" err="1"/>
              <a:t>loro</a:t>
            </a:r>
            <a:r>
              <a:rPr lang="de-DE" dirty="0"/>
              <a:t> </a:t>
            </a:r>
            <a:r>
              <a:rPr lang="de-DE" dirty="0" err="1"/>
              <a:t>riservata</a:t>
            </a:r>
            <a:r>
              <a:rPr lang="de-DE" dirty="0"/>
              <a:t>.</a:t>
            </a:r>
            <a:endParaRPr lang="de-DE" dirty="0">
              <a:cs typeface="Arial"/>
            </a:endParaRPr>
          </a:p>
          <a:p>
            <a:endParaRPr lang="de-DE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cs typeface="Arial"/>
                <a:hlinkClick r:id="rId4"/>
              </a:rPr>
              <a:t>Vai </a:t>
            </a:r>
            <a:r>
              <a:rPr lang="de-DE" b="1" dirty="0" err="1">
                <a:cs typeface="Arial"/>
                <a:hlinkClick r:id="rId4"/>
              </a:rPr>
              <a:t>all'area</a:t>
            </a:r>
            <a:r>
              <a:rPr lang="de-DE" b="1" dirty="0">
                <a:cs typeface="Arial"/>
                <a:hlinkClick r:id="rId4"/>
              </a:rPr>
              <a:t> </a:t>
            </a:r>
            <a:r>
              <a:rPr lang="de-DE" b="1" dirty="0" err="1">
                <a:cs typeface="Arial"/>
                <a:hlinkClick r:id="rId4"/>
              </a:rPr>
              <a:t>login</a:t>
            </a:r>
            <a:r>
              <a:rPr lang="de-DE" b="1" dirty="0">
                <a:cs typeface="Arial"/>
                <a:hlinkClick r:id="rId4"/>
              </a:rPr>
              <a:t> per </a:t>
            </a:r>
            <a:r>
              <a:rPr lang="de-DE" b="1" dirty="0" err="1">
                <a:cs typeface="Arial"/>
                <a:hlinkClick r:id="rId4"/>
              </a:rPr>
              <a:t>monitori</a:t>
            </a:r>
            <a:r>
              <a:rPr lang="de-DE" b="1" dirty="0">
                <a:cs typeface="Arial"/>
                <a:hlinkClick r:id="rId4"/>
              </a:rPr>
              <a:t>/e di G+S</a:t>
            </a:r>
            <a:endParaRPr lang="de-DE" b="1" dirty="0">
              <a:cs typeface="Arial"/>
            </a:endParaRPr>
          </a:p>
          <a:p>
            <a:pPr>
              <a:spcAft>
                <a:spcPts val="600"/>
              </a:spcAft>
            </a:pPr>
            <a:r>
              <a:rPr lang="de-DE" dirty="0"/>
              <a:t>	Username: lagersport-trekking</a:t>
            </a:r>
            <a:br>
              <a:rPr lang="de-DE" dirty="0"/>
            </a:br>
            <a:r>
              <a:rPr lang="de-DE" dirty="0"/>
              <a:t>	Password: 4JiWg</a:t>
            </a:r>
          </a:p>
          <a:p>
            <a:endParaRPr lang="de-DE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C980-EB67-0470-8EEE-4E970B68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Dimensione dei </a:t>
            </a:r>
            <a:r>
              <a:rPr lang="it-IT" sz="2800" dirty="0" err="1"/>
              <a:t>gruppiG+S</a:t>
            </a:r>
            <a:r>
              <a:rPr lang="it-IT" sz="2800" dirty="0"/>
              <a:t> rilevante ai </a:t>
            </a:r>
            <a:r>
              <a:rPr lang="it-IT" sz="2800" dirty="0" err="1"/>
              <a:t>finidelle</a:t>
            </a:r>
            <a:r>
              <a:rPr lang="it-IT" sz="2800" dirty="0"/>
              <a:t> sovvenzioni</a:t>
            </a:r>
            <a:r>
              <a:rPr lang="it-IT" sz="2800" b="0" dirty="0"/>
              <a:t>​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E6FB4-2B52-8A17-CB8D-77C944412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 fontAlgn="base"/>
            <a:r>
              <a:rPr lang="de-CH" dirty="0"/>
              <a:t>La </a:t>
            </a:r>
            <a:r>
              <a:rPr lang="de-CH" dirty="0" err="1"/>
              <a:t>dimensione</a:t>
            </a:r>
            <a:r>
              <a:rPr lang="de-CH" dirty="0"/>
              <a:t> </a:t>
            </a:r>
            <a:r>
              <a:rPr lang="de-CH" dirty="0" err="1"/>
              <a:t>dei</a:t>
            </a:r>
            <a:r>
              <a:rPr lang="de-CH" dirty="0"/>
              <a:t> </a:t>
            </a:r>
            <a:r>
              <a:rPr lang="de-CH" dirty="0" err="1"/>
              <a:t>gruppi</a:t>
            </a:r>
            <a:r>
              <a:rPr lang="de-CH" dirty="0"/>
              <a:t> </a:t>
            </a:r>
            <a:r>
              <a:rPr lang="de-CH" dirty="0" err="1"/>
              <a:t>rilevante</a:t>
            </a:r>
            <a:r>
              <a:rPr lang="de-CH" dirty="0"/>
              <a:t> ai </a:t>
            </a:r>
            <a:r>
              <a:rPr lang="de-CH" dirty="0" err="1"/>
              <a:t>fini</a:t>
            </a:r>
            <a:r>
              <a:rPr lang="de-CH" dirty="0"/>
              <a:t> delle </a:t>
            </a:r>
            <a:r>
              <a:rPr lang="de-CH" dirty="0" err="1"/>
              <a:t>sovvenzioni</a:t>
            </a:r>
            <a:r>
              <a:rPr lang="de-CH" dirty="0"/>
              <a:t> per i </a:t>
            </a:r>
            <a:r>
              <a:rPr lang="de-CH" dirty="0" err="1"/>
              <a:t>campi</a:t>
            </a:r>
            <a:r>
              <a:rPr lang="de-CH" dirty="0"/>
              <a:t> G+S Sport di </a:t>
            </a:r>
            <a:r>
              <a:rPr lang="de-CH" dirty="0" err="1"/>
              <a:t>campo</a:t>
            </a:r>
            <a:r>
              <a:rPr lang="de-CH" dirty="0"/>
              <a:t>/Trekking è </a:t>
            </a:r>
            <a:r>
              <a:rPr lang="de-CH" dirty="0" err="1"/>
              <a:t>stata</a:t>
            </a:r>
            <a:r>
              <a:rPr lang="de-CH" dirty="0"/>
              <a:t> </a:t>
            </a:r>
            <a:r>
              <a:rPr lang="de-CH" dirty="0" err="1"/>
              <a:t>nuovamente</a:t>
            </a:r>
            <a:r>
              <a:rPr lang="de-CH" dirty="0"/>
              <a:t> </a:t>
            </a:r>
            <a:r>
              <a:rPr lang="de-CH" dirty="0" err="1"/>
              <a:t>analizzata</a:t>
            </a:r>
            <a:r>
              <a:rPr lang="de-CH" dirty="0"/>
              <a:t> e </a:t>
            </a:r>
            <a:r>
              <a:rPr lang="de-CH" dirty="0" err="1"/>
              <a:t>ora</a:t>
            </a:r>
            <a:r>
              <a:rPr lang="de-CH" dirty="0"/>
              <a:t> </a:t>
            </a:r>
            <a:r>
              <a:rPr lang="de-CH" dirty="0" err="1"/>
              <a:t>fissata</a:t>
            </a:r>
            <a:r>
              <a:rPr lang="de-CH" dirty="0"/>
              <a:t> a </a:t>
            </a:r>
            <a:r>
              <a:rPr lang="de-CH" b="1" dirty="0"/>
              <a:t>16+16+16</a:t>
            </a:r>
            <a:r>
              <a:rPr lang="de-CH" dirty="0"/>
              <a:t>. </a:t>
            </a:r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nuovo</a:t>
            </a:r>
            <a:r>
              <a:rPr lang="de-CH" dirty="0"/>
              <a:t> </a:t>
            </a:r>
            <a:r>
              <a:rPr lang="de-CH" dirty="0" err="1"/>
              <a:t>adeguamento</a:t>
            </a:r>
            <a:r>
              <a:rPr lang="de-CH" dirty="0"/>
              <a:t> della </a:t>
            </a:r>
            <a:r>
              <a:rPr lang="de-CH" dirty="0" err="1"/>
              <a:t>dimensione</a:t>
            </a:r>
            <a:r>
              <a:rPr lang="de-CH" dirty="0"/>
              <a:t> </a:t>
            </a:r>
            <a:r>
              <a:rPr lang="de-CH" dirty="0" err="1"/>
              <a:t>dei</a:t>
            </a:r>
            <a:r>
              <a:rPr lang="de-CH" dirty="0"/>
              <a:t> </a:t>
            </a:r>
            <a:r>
              <a:rPr lang="de-CH" dirty="0" err="1"/>
              <a:t>gruppi</a:t>
            </a:r>
            <a:r>
              <a:rPr lang="de-CH" dirty="0"/>
              <a:t> </a:t>
            </a:r>
            <a:r>
              <a:rPr lang="de-CH" dirty="0" err="1"/>
              <a:t>corrisponde</a:t>
            </a:r>
            <a:r>
              <a:rPr lang="de-CH" dirty="0"/>
              <a:t> </a:t>
            </a:r>
            <a:r>
              <a:rPr lang="de-CH" dirty="0" err="1"/>
              <a:t>ora</a:t>
            </a:r>
            <a:r>
              <a:rPr lang="de-CH" dirty="0"/>
              <a:t> a </a:t>
            </a:r>
            <a:r>
              <a:rPr lang="de-CH" dirty="0" err="1"/>
              <a:t>quello</a:t>
            </a:r>
            <a:r>
              <a:rPr lang="de-CH" dirty="0"/>
              <a:t> </a:t>
            </a:r>
            <a:r>
              <a:rPr lang="de-CH" dirty="0" err="1"/>
              <a:t>applicato</a:t>
            </a:r>
            <a:r>
              <a:rPr lang="de-CH" dirty="0"/>
              <a:t> </a:t>
            </a:r>
            <a:r>
              <a:rPr lang="de-CH" dirty="0" err="1"/>
              <a:t>anche</a:t>
            </a:r>
            <a:r>
              <a:rPr lang="de-CH" dirty="0"/>
              <a:t> per </a:t>
            </a:r>
            <a:r>
              <a:rPr lang="de-CH" dirty="0" err="1"/>
              <a:t>sport</a:t>
            </a:r>
            <a:r>
              <a:rPr lang="de-CH" dirty="0"/>
              <a:t> </a:t>
            </a:r>
            <a:r>
              <a:rPr lang="de-CH" dirty="0" err="1"/>
              <a:t>affini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la </a:t>
            </a:r>
            <a:r>
              <a:rPr lang="de-CH" dirty="0" err="1"/>
              <a:t>corsa</a:t>
            </a:r>
            <a:r>
              <a:rPr lang="de-CH" dirty="0"/>
              <a:t> </a:t>
            </a:r>
            <a:r>
              <a:rPr lang="de-CH" dirty="0" err="1"/>
              <a:t>d'orientamento</a:t>
            </a:r>
            <a:r>
              <a:rPr lang="de-CH" dirty="0"/>
              <a:t>.</a:t>
            </a:r>
            <a:r>
              <a:rPr lang="en-US" dirty="0"/>
              <a:t>​</a:t>
            </a:r>
          </a:p>
          <a:p>
            <a:pPr fontAlgn="base"/>
            <a:r>
              <a:rPr lang="de-CH" dirty="0"/>
              <a:t>​</a:t>
            </a:r>
          </a:p>
          <a:p>
            <a:pPr fontAlgn="base"/>
            <a:r>
              <a:rPr lang="de-CH" dirty="0"/>
              <a:t>La </a:t>
            </a:r>
            <a:r>
              <a:rPr lang="de-CH" dirty="0" err="1"/>
              <a:t>dimensione</a:t>
            </a:r>
            <a:r>
              <a:rPr lang="de-CH" dirty="0"/>
              <a:t> del </a:t>
            </a:r>
            <a:r>
              <a:rPr lang="de-CH" dirty="0" err="1"/>
              <a:t>gruppo</a:t>
            </a:r>
            <a:r>
              <a:rPr lang="de-CH" dirty="0"/>
              <a:t> </a:t>
            </a:r>
            <a:r>
              <a:rPr lang="de-CH" dirty="0" err="1"/>
              <a:t>rilevante</a:t>
            </a:r>
            <a:r>
              <a:rPr lang="de-CH" dirty="0"/>
              <a:t> ai </a:t>
            </a:r>
            <a:r>
              <a:rPr lang="de-CH" dirty="0" err="1"/>
              <a:t>fini</a:t>
            </a:r>
            <a:r>
              <a:rPr lang="de-CH" dirty="0"/>
              <a:t> della </a:t>
            </a:r>
            <a:r>
              <a:rPr lang="de-CH" dirty="0" err="1"/>
              <a:t>sovvenzione</a:t>
            </a:r>
            <a:r>
              <a:rPr lang="de-CH" dirty="0"/>
              <a:t> non </a:t>
            </a:r>
            <a:r>
              <a:rPr lang="de-CH" dirty="0" err="1"/>
              <a:t>influisce</a:t>
            </a:r>
            <a:r>
              <a:rPr lang="de-CH" dirty="0"/>
              <a:t> sul </a:t>
            </a:r>
            <a:r>
              <a:rPr lang="de-CH" dirty="0" err="1"/>
              <a:t>numero</a:t>
            </a:r>
            <a:r>
              <a:rPr lang="de-CH" dirty="0"/>
              <a:t> </a:t>
            </a:r>
            <a:r>
              <a:rPr lang="de-CH" dirty="0" err="1"/>
              <a:t>minimo</a:t>
            </a:r>
            <a:r>
              <a:rPr lang="de-CH" dirty="0"/>
              <a:t> di </a:t>
            </a:r>
            <a:r>
              <a:rPr lang="de-CH" dirty="0" err="1"/>
              <a:t>partecipanti</a:t>
            </a:r>
            <a:r>
              <a:rPr lang="de-CH" dirty="0"/>
              <a:t> al </a:t>
            </a:r>
            <a:r>
              <a:rPr lang="de-CH" dirty="0" err="1"/>
              <a:t>campo</a:t>
            </a:r>
            <a:r>
              <a:rPr lang="de-CH" dirty="0"/>
              <a:t>, pari a 12 </a:t>
            </a:r>
            <a:r>
              <a:rPr lang="de-CH" dirty="0" err="1"/>
              <a:t>bambini</a:t>
            </a:r>
            <a:r>
              <a:rPr lang="de-CH" dirty="0"/>
              <a:t> o </a:t>
            </a:r>
            <a:r>
              <a:rPr lang="de-CH" dirty="0" err="1"/>
              <a:t>giovani</a:t>
            </a:r>
            <a:r>
              <a:rPr lang="de-CH" dirty="0"/>
              <a:t> di </a:t>
            </a:r>
            <a:r>
              <a:rPr lang="de-CH" dirty="0" err="1"/>
              <a:t>età</a:t>
            </a:r>
            <a:r>
              <a:rPr lang="de-CH" dirty="0"/>
              <a:t> </a:t>
            </a:r>
            <a:r>
              <a:rPr lang="de-CH" dirty="0" err="1"/>
              <a:t>compresa</a:t>
            </a:r>
            <a:r>
              <a:rPr lang="de-CH" dirty="0"/>
              <a:t> </a:t>
            </a:r>
            <a:r>
              <a:rPr lang="de-CH" dirty="0" err="1"/>
              <a:t>tra</a:t>
            </a:r>
            <a:r>
              <a:rPr lang="de-CH" dirty="0"/>
              <a:t> i 5 e i 20 </a:t>
            </a:r>
            <a:r>
              <a:rPr lang="de-CH" dirty="0" err="1"/>
              <a:t>anni</a:t>
            </a:r>
            <a:r>
              <a:rPr lang="de-CH" dirty="0"/>
              <a:t>.</a:t>
            </a:r>
          </a:p>
          <a:p>
            <a:pPr>
              <a:spcAft>
                <a:spcPts val="600"/>
              </a:spcAft>
            </a:pPr>
            <a:endParaRPr lang="de-CH" dirty="0">
              <a:highlight>
                <a:srgbClr val="FFFF00"/>
              </a:highlight>
            </a:endParaRPr>
          </a:p>
          <a:p>
            <a:pPr>
              <a:spcAft>
                <a:spcPts val="600"/>
              </a:spcAft>
            </a:pPr>
            <a:endParaRPr lang="de-CH" dirty="0">
              <a:highlight>
                <a:srgbClr val="FFFF00"/>
              </a:highlight>
            </a:endParaRPr>
          </a:p>
          <a:p>
            <a:pPr>
              <a:spcAft>
                <a:spcPts val="600"/>
              </a:spcAft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9A7CD-43EE-DB08-B4DD-39580F38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/>
          </a:p>
        </p:txBody>
      </p:sp>
      <p:pic>
        <p:nvPicPr>
          <p:cNvPr id="10" name="Bildplatzhalter 9" descr="Ein Bild, das Kleidung, Person, Gebäude, Gruppe enthält.&#10;&#10;KI-generierte Inhalte können fehlerhaft sein.">
            <a:extLst>
              <a:ext uri="{FF2B5EF4-FFF2-40B4-BE49-F238E27FC236}">
                <a16:creationId xmlns:a16="http://schemas.microsoft.com/office/drawing/2014/main" id="{439836F7-1379-36E3-8D6D-E8C5F0C523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00F54C0-2F65-4B68-8F10-0584C200DB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AF471-5502-5E43-646E-492E2372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333356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/>
              <a:t>Grazie mille!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68289-54FC-42CF-B352-AC693C2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CH" smtClean="0"/>
              <a:pPr/>
              <a:t>2</a:t>
            </a:fld>
            <a:endParaRPr lang="it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032069"/>
          </a:xfrm>
        </p:spPr>
        <p:txBody>
          <a:bodyPr/>
          <a:lstStyle/>
          <a:p>
            <a:r>
              <a:rPr lang="it-CH" noProof="0" dirty="0"/>
              <a:t>Collezioni digitali della </a:t>
            </a:r>
            <a:r>
              <a:rPr lang="it-CH" noProof="0" dirty="0" err="1"/>
              <a:t>mss</a:t>
            </a:r>
            <a:endParaRPr lang="it-CH" noProof="0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4037442-F5D6-BF48-91E3-6BA9491CDD7D}"/>
              </a:ext>
            </a:extLst>
          </p:cNvPr>
          <p:cNvSpPr/>
          <p:nvPr/>
        </p:nvSpPr>
        <p:spPr>
          <a:xfrm>
            <a:off x="6084814" y="1559285"/>
            <a:ext cx="4834975" cy="19066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CH" sz="1400" noProof="0" dirty="0"/>
              <a:t>Il «piccolo </a:t>
            </a:r>
            <a:r>
              <a:rPr lang="it-CH" sz="1400" noProof="0" dirty="0" err="1"/>
              <a:t>cudesch</a:t>
            </a:r>
            <a:r>
              <a:rPr lang="it-CH" sz="1400" noProof="0" dirty="0"/>
              <a:t>» - la cassetta degli attrezzi dello scout digitale con i punti più importanti del </a:t>
            </a:r>
            <a:r>
              <a:rPr lang="it-CH" sz="1400" noProof="0" dirty="0" err="1"/>
              <a:t>cudesch</a:t>
            </a:r>
            <a:r>
              <a:rPr lang="it-CH" sz="1400" noProof="0" dirty="0"/>
              <a:t>.</a:t>
            </a:r>
          </a:p>
          <a:p>
            <a:endParaRPr lang="it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b="1" noProof="0" dirty="0">
                <a:sym typeface="Wingdings" panose="05000000000000000000" pitchFamily="2" charset="2"/>
                <a:hlinkClick r:id="rId3"/>
              </a:rPr>
              <a:t>al </a:t>
            </a:r>
            <a:r>
              <a:rPr lang="it-CH" sz="1400" b="1" noProof="0" dirty="0" err="1">
                <a:sym typeface="Wingdings" panose="05000000000000000000" pitchFamily="2" charset="2"/>
                <a:hlinkClick r:id="rId3"/>
              </a:rPr>
              <a:t>cudeschin</a:t>
            </a:r>
            <a:endParaRPr lang="it-CH" sz="1400" b="1" noProof="0" dirty="0">
              <a:sym typeface="Wingdings" panose="05000000000000000000" pitchFamily="2" charset="2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5BFC26-B7FD-2181-6481-B341A033C6BB}"/>
              </a:ext>
            </a:extLst>
          </p:cNvPr>
          <p:cNvSpPr/>
          <p:nvPr/>
        </p:nvSpPr>
        <p:spPr>
          <a:xfrm>
            <a:off x="1060455" y="1559284"/>
            <a:ext cx="4880344" cy="19066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CH" sz="1400" noProof="0" dirty="0"/>
              <a:t>Il </a:t>
            </a:r>
            <a:r>
              <a:rPr lang="it-CH" sz="1400" noProof="0" dirty="0" err="1"/>
              <a:t>cudesch</a:t>
            </a:r>
            <a:r>
              <a:rPr lang="it-CH" sz="1400" noProof="0" dirty="0"/>
              <a:t> è il manuale centrale per gli animatori scout.</a:t>
            </a:r>
          </a:p>
          <a:p>
            <a:endParaRPr lang="it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b="1" dirty="0">
                <a:hlinkClick r:id="rId4"/>
              </a:rPr>
              <a:t>al </a:t>
            </a:r>
            <a:r>
              <a:rPr lang="it-CH" sz="1400" b="1" dirty="0" err="1">
                <a:hlinkClick r:id="rId4"/>
              </a:rPr>
              <a:t>cudesch</a:t>
            </a:r>
            <a:endParaRPr lang="it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b="1" dirty="0">
                <a:hlinkClick r:id="rId5"/>
              </a:rPr>
              <a:t>al </a:t>
            </a:r>
            <a:r>
              <a:rPr lang="it-CH" sz="1400" b="1" dirty="0" err="1">
                <a:hlinkClick r:id="rId5"/>
              </a:rPr>
              <a:t>cudesch</a:t>
            </a:r>
            <a:r>
              <a:rPr lang="it-CH" sz="1400" b="1" dirty="0">
                <a:hlinkClick r:id="rId5"/>
              </a:rPr>
              <a:t> digitale</a:t>
            </a:r>
            <a:endParaRPr lang="it-CH" sz="1400" b="1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DBFEC8D-FCF5-4943-F8CD-9CDF891FC7F7}"/>
              </a:ext>
            </a:extLst>
          </p:cNvPr>
          <p:cNvSpPr/>
          <p:nvPr/>
        </p:nvSpPr>
        <p:spPr>
          <a:xfrm>
            <a:off x="1055440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CH" sz="1400" noProof="0" dirty="0"/>
              <a:t>Il Manuale Corso Top è distribuito ai nuovi esperti nel corso top. Qui potete trovare la versione attuale di tutti i documenti del livello federale.</a:t>
            </a:r>
          </a:p>
          <a:p>
            <a:endParaRPr lang="it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b="1" dirty="0">
                <a:hlinkClick r:id="rId6"/>
              </a:rPr>
              <a:t>al Manuale Corso Top</a:t>
            </a:r>
            <a:endParaRPr lang="it-CH" sz="1400" b="1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363D425-52A6-8DAA-AE56-E21A6737A04F}"/>
              </a:ext>
            </a:extLst>
          </p:cNvPr>
          <p:cNvSpPr/>
          <p:nvPr/>
        </p:nvSpPr>
        <p:spPr>
          <a:xfrm>
            <a:off x="6062129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CH" sz="1400" noProof="0" dirty="0"/>
              <a:t>Su questo portale troverete tutti i documenti attuali di cui avrete bisogno nella vostra carriera di Coach G+S.</a:t>
            </a:r>
          </a:p>
          <a:p>
            <a:endParaRPr lang="it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b="1" dirty="0">
                <a:hlinkClick r:id="rId7"/>
              </a:rPr>
              <a:t>al Portale Coach</a:t>
            </a:r>
            <a:endParaRPr lang="it-CH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0C90E-D0B8-F536-95AC-EEA4E22F91CC}"/>
              </a:ext>
            </a:extLst>
          </p:cNvPr>
          <p:cNvSpPr txBox="1"/>
          <p:nvPr/>
        </p:nvSpPr>
        <p:spPr>
          <a:xfrm rot="16200000">
            <a:off x="-437962" y="237412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CH" b="1" dirty="0">
                <a:solidFill>
                  <a:schemeClr val="accent1"/>
                </a:solidFill>
              </a:rPr>
              <a:t>animatori/e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637F6A-8D7C-C95A-C211-A2FE9C3E8522}"/>
              </a:ext>
            </a:extLst>
          </p:cNvPr>
          <p:cNvSpPr txBox="1"/>
          <p:nvPr/>
        </p:nvSpPr>
        <p:spPr>
          <a:xfrm rot="16200000">
            <a:off x="-437962" y="435587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CH" b="1" dirty="0">
                <a:solidFill>
                  <a:schemeClr val="accent5"/>
                </a:solidFill>
              </a:rPr>
              <a:t>esperti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714828-77A1-B688-BDC4-5535631EFB76}"/>
              </a:ext>
            </a:extLst>
          </p:cNvPr>
          <p:cNvSpPr txBox="1"/>
          <p:nvPr/>
        </p:nvSpPr>
        <p:spPr>
          <a:xfrm rot="16200000">
            <a:off x="10268324" y="4355876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CH" b="1" dirty="0">
                <a:solidFill>
                  <a:schemeClr val="accent6"/>
                </a:solidFill>
              </a:rPr>
              <a:t>coach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0BC64EC-78AA-8955-3CFF-A115EBB9EFDC}"/>
              </a:ext>
            </a:extLst>
          </p:cNvPr>
          <p:cNvSpPr/>
          <p:nvPr/>
        </p:nvSpPr>
        <p:spPr>
          <a:xfrm>
            <a:off x="3428351" y="5447718"/>
            <a:ext cx="4880344" cy="130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CH" sz="1400" noProof="0" dirty="0"/>
              <a:t>ALFA – Strumento sussidiario per capi sezione. </a:t>
            </a:r>
          </a:p>
          <a:p>
            <a:endParaRPr lang="it-CH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CH" sz="1400" b="1" dirty="0">
                <a:sym typeface="Wingdings" panose="05000000000000000000" pitchFamily="2" charset="2"/>
                <a:hlinkClick r:id="rId8"/>
              </a:rPr>
              <a:t>al ALFA digitale </a:t>
            </a:r>
            <a:r>
              <a:rPr lang="it-CH" sz="1400" b="1" dirty="0">
                <a:sym typeface="Wingdings" panose="05000000000000000000" pitchFamily="2" charset="2"/>
              </a:rPr>
              <a:t> </a:t>
            </a:r>
            <a:r>
              <a:rPr lang="it-CH" sz="1400" b="1" dirty="0">
                <a:sym typeface="Wingdings" panose="05000000000000000000" pitchFamily="2" charset="2"/>
                <a:hlinkClick r:id="rId9"/>
              </a:rPr>
              <a:t>tutti i documenti corrispondenti</a:t>
            </a:r>
            <a:endParaRPr lang="it-CH" sz="1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63E29F-079E-8D07-8F8B-ED3255AC8336}"/>
              </a:ext>
            </a:extLst>
          </p:cNvPr>
          <p:cNvSpPr txBox="1"/>
          <p:nvPr/>
        </p:nvSpPr>
        <p:spPr>
          <a:xfrm rot="16200000">
            <a:off x="2197480" y="5960384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CH" b="1" dirty="0">
                <a:solidFill>
                  <a:schemeClr val="accent3"/>
                </a:solidFill>
              </a:rPr>
              <a:t>CSZ</a:t>
            </a:r>
          </a:p>
        </p:txBody>
      </p:sp>
      <p:sp>
        <p:nvSpPr>
          <p:cNvPr id="5" name="Welle 4">
            <a:extLst>
              <a:ext uri="{FF2B5EF4-FFF2-40B4-BE49-F238E27FC236}">
                <a16:creationId xmlns:a16="http://schemas.microsoft.com/office/drawing/2014/main" id="{ED62E043-5AF0-C5F3-8043-3E324F6F9306}"/>
              </a:ext>
            </a:extLst>
          </p:cNvPr>
          <p:cNvSpPr/>
          <p:nvPr/>
        </p:nvSpPr>
        <p:spPr>
          <a:xfrm rot="20791093">
            <a:off x="3008658" y="2610438"/>
            <a:ext cx="3035894" cy="863600"/>
          </a:xfrm>
          <a:prstGeom prst="wave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2"/>
                </a:solidFill>
              </a:rPr>
              <a:t>I contenuti </a:t>
            </a:r>
            <a:r>
              <a:rPr lang="it-IT" sz="1400" dirty="0" err="1">
                <a:solidFill>
                  <a:schemeClr val="bg2"/>
                </a:solidFill>
              </a:rPr>
              <a:t>cudesch</a:t>
            </a:r>
            <a:r>
              <a:rPr lang="it-IT" sz="1400" dirty="0">
                <a:solidFill>
                  <a:schemeClr val="bg2"/>
                </a:solidFill>
              </a:rPr>
              <a:t> digitale saranno disponibili a dicembre 2025.</a:t>
            </a:r>
            <a:endParaRPr lang="de-CH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8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7514F3-1BA2-7FBE-AA04-C4F92B02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FD9778-B620-5EF2-A2B3-BB7A2867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957E9-428F-C20B-89BC-FC794B50B9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918" y="464517"/>
            <a:ext cx="7816081" cy="1793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4000" dirty="0" err="1">
                <a:cs typeface="Arial"/>
              </a:rPr>
              <a:t>Nuovi</a:t>
            </a:r>
            <a:r>
              <a:rPr lang="de-DE" sz="4000" dirty="0">
                <a:cs typeface="Arial"/>
              </a:rPr>
              <a:t> </a:t>
            </a:r>
            <a:r>
              <a:rPr lang="de-DE" sz="4000" dirty="0" err="1">
                <a:cs typeface="Arial"/>
              </a:rPr>
              <a:t>opuscoli</a:t>
            </a:r>
            <a:r>
              <a:rPr lang="de-DE" sz="4000" dirty="0">
                <a:cs typeface="Arial"/>
              </a:rPr>
              <a:t> MSS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C68E58-38DE-BB84-5CFB-9F697B70990F}"/>
              </a:ext>
            </a:extLst>
          </p:cNvPr>
          <p:cNvSpPr txBox="1"/>
          <p:nvPr/>
        </p:nvSpPr>
        <p:spPr>
          <a:xfrm>
            <a:off x="695400" y="6093296"/>
            <a:ext cx="31383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b="1" dirty="0">
                <a:sym typeface="Wingdings" panose="05000000000000000000" pitchFamily="2" charset="2"/>
                <a:hlinkClick r:id="rId2"/>
              </a:rPr>
              <a:t>Nuovo </a:t>
            </a:r>
            <a:r>
              <a:rPr lang="de-CH" b="1" dirty="0" err="1">
                <a:sym typeface="Wingdings" panose="05000000000000000000" pitchFamily="2" charset="2"/>
                <a:hlinkClick r:id="rId2"/>
              </a:rPr>
              <a:t>opuscolo</a:t>
            </a:r>
            <a:r>
              <a:rPr lang="de-CH" b="1" dirty="0">
                <a:sym typeface="Wingdings" panose="05000000000000000000" pitchFamily="2" charset="2"/>
                <a:hlinkClick r:id="rId2"/>
              </a:rPr>
              <a:t> SOC</a:t>
            </a:r>
            <a:endParaRPr lang="de-CH" b="1" dirty="0"/>
          </a:p>
        </p:txBody>
      </p:sp>
      <p:pic>
        <p:nvPicPr>
          <p:cNvPr id="4" name="Grafik 3" descr="Ein Bild, das Text, Baum, Screenshot, Grafikdesign enthält.&#10;&#10;Automatisch generierte Beschreibung">
            <a:extLst>
              <a:ext uri="{FF2B5EF4-FFF2-40B4-BE49-F238E27FC236}">
                <a16:creationId xmlns:a16="http://schemas.microsoft.com/office/drawing/2014/main" id="{33891380-C3FB-EE88-6D72-368455060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12776"/>
            <a:ext cx="3138308" cy="4477563"/>
          </a:xfrm>
          <a:prstGeom prst="rect">
            <a:avLst/>
          </a:prstGeom>
        </p:spPr>
      </p:pic>
      <p:pic>
        <p:nvPicPr>
          <p:cNvPr id="2" name="Grafik 1" descr="Ein Bild, das Text, Grafikdesign, Karte, Darstellung enthält.&#10;&#10;Beschreibung automatisch generiert.">
            <a:extLst>
              <a:ext uri="{FF2B5EF4-FFF2-40B4-BE49-F238E27FC236}">
                <a16:creationId xmlns:a16="http://schemas.microsoft.com/office/drawing/2014/main" id="{8568C7C6-B8F9-1F21-C0F3-19F7DDC82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771" y="1415037"/>
            <a:ext cx="3143103" cy="446982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4DCB43F-EAD1-E801-95B1-CE7EB39DE6F3}"/>
              </a:ext>
            </a:extLst>
          </p:cNvPr>
          <p:cNvSpPr txBox="1"/>
          <p:nvPr/>
        </p:nvSpPr>
        <p:spPr>
          <a:xfrm>
            <a:off x="4727848" y="6093295"/>
            <a:ext cx="31383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b="1" dirty="0">
                <a:sym typeface="Wingdings" panose="05000000000000000000" pitchFamily="2" charset="2"/>
              </a:rPr>
              <a:t> </a:t>
            </a:r>
            <a:r>
              <a:rPr lang="de-CH" b="1" dirty="0">
                <a:sym typeface="Wingdings" panose="05000000000000000000" pitchFamily="2" charset="2"/>
                <a:hlinkClick r:id="rId5"/>
              </a:rPr>
              <a:t>Nuovo </a:t>
            </a:r>
            <a:r>
              <a:rPr lang="de-CH" b="1" dirty="0" err="1">
                <a:sym typeface="Wingdings" panose="05000000000000000000" pitchFamily="2" charset="2"/>
                <a:hlinkClick r:id="rId5"/>
              </a:rPr>
              <a:t>opuscolo</a:t>
            </a:r>
            <a:r>
              <a:rPr lang="de-CH" b="1" dirty="0">
                <a:sym typeface="Wingdings" panose="05000000000000000000" pitchFamily="2" charset="2"/>
                <a:hlinkClick r:id="rId5"/>
              </a:rPr>
              <a:t> </a:t>
            </a:r>
            <a:r>
              <a:rPr lang="de-CH" b="1" dirty="0" err="1">
                <a:sym typeface="Wingdings" panose="05000000000000000000" pitchFamily="2" charset="2"/>
                <a:hlinkClick r:id="rId5"/>
              </a:rPr>
              <a:t>castori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23274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E60C7-8B45-FC29-5A91-687905EA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F37B18C-4835-E876-B309-EEEBFA11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per attività a misura di bambino</a:t>
            </a:r>
            <a:endParaRPr lang="de-CH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B35FC57-107B-231D-C64D-86514D830806}"/>
              </a:ext>
            </a:extLst>
          </p:cNvPr>
          <p:cNvSpPr/>
          <p:nvPr/>
        </p:nvSpPr>
        <p:spPr>
          <a:xfrm>
            <a:off x="677574" y="2098525"/>
            <a:ext cx="6025833" cy="15844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0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2"/>
              </a:rPr>
              <a:t>I </a:t>
            </a:r>
            <a:r>
              <a:rPr lang="de-DE" dirty="0" err="1">
                <a:hlinkClick r:id="rId2"/>
              </a:rPr>
              <a:t>castori</a:t>
            </a:r>
            <a:r>
              <a:rPr lang="de-DE" dirty="0">
                <a:hlinkClick r:id="rId2"/>
              </a:rPr>
              <a:t> – </a:t>
            </a:r>
            <a:br>
              <a:rPr lang="de-DE" dirty="0">
                <a:hlinkClick r:id="rId2"/>
              </a:rPr>
            </a:br>
            <a:r>
              <a:rPr lang="de-DE" dirty="0" err="1">
                <a:hlinkClick r:id="rId2"/>
              </a:rPr>
              <a:t>Partecipiamo</a:t>
            </a:r>
            <a:r>
              <a:rPr lang="de-DE" dirty="0">
                <a:hlinkClick r:id="rId2"/>
              </a:rPr>
              <a:t> </a:t>
            </a:r>
            <a:r>
              <a:rPr lang="de-DE" dirty="0" err="1">
                <a:hlinkClick r:id="rId2"/>
              </a:rPr>
              <a:t>con</a:t>
            </a:r>
            <a:r>
              <a:rPr lang="de-DE" dirty="0">
                <a:hlinkClick r:id="rId2"/>
              </a:rPr>
              <a:t> </a:t>
            </a:r>
            <a:r>
              <a:rPr lang="de-DE" dirty="0" err="1">
                <a:hlinkClick r:id="rId2"/>
              </a:rPr>
              <a:t>gioia</a:t>
            </a:r>
            <a:r>
              <a:rPr lang="de-DE" dirty="0">
                <a:hlinkClick r:id="rId2"/>
              </a:rPr>
              <a:t>!</a:t>
            </a:r>
            <a:endParaRPr lang="de-DE" dirty="0"/>
          </a:p>
          <a:p>
            <a:pPr marL="280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3"/>
              </a:rPr>
              <a:t>Libro</a:t>
            </a:r>
            <a:r>
              <a:rPr lang="de-DE" dirty="0">
                <a:hlinkClick r:id="rId3"/>
              </a:rPr>
              <a:t> Mauna &amp; Sori</a:t>
            </a:r>
            <a:endParaRPr lang="de-DE" dirty="0"/>
          </a:p>
          <a:p>
            <a:pPr marL="280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4"/>
              </a:rPr>
              <a:t>Set di </a:t>
            </a:r>
            <a:r>
              <a:rPr lang="de-DE" dirty="0" err="1">
                <a:hlinkClick r:id="rId4"/>
              </a:rPr>
              <a:t>schede</a:t>
            </a:r>
            <a:r>
              <a:rPr lang="de-DE" dirty="0">
                <a:hlinkClick r:id="rId4"/>
              </a:rPr>
              <a:t> per i/le </a:t>
            </a:r>
            <a:r>
              <a:rPr lang="de-DE" dirty="0" err="1">
                <a:hlinkClick r:id="rId4"/>
              </a:rPr>
              <a:t>capi</a:t>
            </a:r>
            <a:r>
              <a:rPr lang="de-DE" dirty="0">
                <a:hlinkClick r:id="rId4"/>
              </a:rPr>
              <a:t>/e</a:t>
            </a:r>
            <a:endParaRPr lang="de-DE" dirty="0"/>
          </a:p>
          <a:p>
            <a:pPr marL="2805750" indent="-285750">
              <a:buFont typeface="Wingdings" panose="05000000000000000000" pitchFamily="2" charset="2"/>
              <a:buChar char="Ø"/>
            </a:pPr>
            <a:r>
              <a:rPr lang="de-CH" dirty="0" err="1">
                <a:sym typeface="Wingdings" panose="05000000000000000000" pitchFamily="2" charset="2"/>
                <a:hlinkClick r:id="rId5"/>
              </a:rPr>
              <a:t>Opuscolo</a:t>
            </a:r>
            <a:r>
              <a:rPr lang="de-CH" dirty="0">
                <a:sym typeface="Wingdings" panose="05000000000000000000" pitchFamily="2" charset="2"/>
                <a:hlinkClick r:id="rId5"/>
              </a:rPr>
              <a:t> </a:t>
            </a:r>
            <a:r>
              <a:rPr lang="de-CH" dirty="0" err="1">
                <a:sym typeface="Wingdings" panose="05000000000000000000" pitchFamily="2" charset="2"/>
                <a:hlinkClick r:id="rId5"/>
              </a:rPr>
              <a:t>Castori</a:t>
            </a:r>
            <a:endParaRPr lang="de-DE" dirty="0">
              <a:hlinkClick r:id="rId6"/>
            </a:endParaRPr>
          </a:p>
          <a:p>
            <a:pPr marL="280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7"/>
              </a:rPr>
              <a:t>pagina</a:t>
            </a:r>
            <a:r>
              <a:rPr lang="de-DE" dirty="0">
                <a:hlinkClick r:id="rId7"/>
              </a:rPr>
              <a:t> di </a:t>
            </a:r>
            <a:r>
              <a:rPr lang="de-DE" dirty="0" err="1">
                <a:hlinkClick r:id="rId7"/>
              </a:rPr>
              <a:t>download</a:t>
            </a:r>
            <a:r>
              <a:rPr lang="de-DE" dirty="0">
                <a:hlinkClick r:id="rId7"/>
              </a:rPr>
              <a:t> </a:t>
            </a:r>
            <a:r>
              <a:rPr lang="de-DE" dirty="0" err="1">
                <a:hlinkClick r:id="rId7"/>
              </a:rPr>
              <a:t>Castori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0743FD-DB9E-9375-20FC-948191233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74" y="2300727"/>
            <a:ext cx="2570486" cy="1178706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21BFF6-A051-D519-031F-2CBFF8546BE6}"/>
              </a:ext>
            </a:extLst>
          </p:cNvPr>
          <p:cNvSpPr/>
          <p:nvPr/>
        </p:nvSpPr>
        <p:spPr>
          <a:xfrm>
            <a:off x="6818025" y="2098525"/>
            <a:ext cx="5297775" cy="15844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hlinkClick r:id="rId9"/>
              </a:rPr>
              <a:t>Il </a:t>
            </a:r>
            <a:r>
              <a:rPr lang="de-DE" dirty="0" err="1">
                <a:hlinkClick r:id="rId9"/>
              </a:rPr>
              <a:t>lupetti</a:t>
            </a:r>
            <a:r>
              <a:rPr lang="de-DE" dirty="0">
                <a:hlinkClick r:id="rId9"/>
              </a:rPr>
              <a:t> – Del </a:t>
            </a:r>
            <a:r>
              <a:rPr lang="de-DE" dirty="0" err="1">
                <a:hlinkClick r:id="rId9"/>
              </a:rPr>
              <a:t>nostro</a:t>
            </a:r>
            <a:r>
              <a:rPr lang="de-DE" dirty="0">
                <a:hlinkClick r:id="rId9"/>
              </a:rPr>
              <a:t> </a:t>
            </a:r>
            <a:r>
              <a:rPr lang="de-DE" dirty="0" err="1">
                <a:hlinkClick r:id="rId9"/>
              </a:rPr>
              <a:t>meglio</a:t>
            </a:r>
            <a:r>
              <a:rPr lang="de-DE" dirty="0">
                <a:hlinkClick r:id="rId9"/>
              </a:rPr>
              <a:t>!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hlinkClick r:id="rId10"/>
              </a:rPr>
              <a:t>«</a:t>
            </a:r>
            <a:r>
              <a:rPr lang="de-CH" dirty="0" err="1">
                <a:hlinkClick r:id="rId10"/>
              </a:rPr>
              <a:t>Buona</a:t>
            </a:r>
            <a:r>
              <a:rPr lang="de-CH" dirty="0">
                <a:hlinkClick r:id="rId10"/>
              </a:rPr>
              <a:t> Caccia» </a:t>
            </a:r>
            <a:r>
              <a:rPr lang="de-CH" dirty="0" err="1">
                <a:hlinkClick r:id="rId10"/>
              </a:rPr>
              <a:t>libretto</a:t>
            </a:r>
            <a:r>
              <a:rPr lang="de-CH" dirty="0">
                <a:hlinkClick r:id="rId10"/>
              </a:rPr>
              <a:t> di</a:t>
            </a:r>
            <a:br>
              <a:rPr lang="de-CH" dirty="0">
                <a:hlinkClick r:id="rId10"/>
              </a:rPr>
            </a:br>
            <a:r>
              <a:rPr lang="de-CH" dirty="0" err="1">
                <a:hlinkClick r:id="rId10"/>
              </a:rPr>
              <a:t>accompagnamento</a:t>
            </a:r>
            <a:r>
              <a:rPr lang="de-CH" dirty="0">
                <a:hlinkClick r:id="rId10"/>
              </a:rPr>
              <a:t> personale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 err="1">
                <a:hlinkClick r:id="rId11"/>
              </a:rPr>
              <a:t>cudesch</a:t>
            </a:r>
            <a:r>
              <a:rPr lang="de-CH" dirty="0">
                <a:hlinkClick r:id="rId11"/>
              </a:rPr>
              <a:t> - La </a:t>
            </a:r>
            <a:r>
              <a:rPr lang="de-CH" dirty="0" err="1">
                <a:hlinkClick r:id="rId11"/>
              </a:rPr>
              <a:t>branca</a:t>
            </a:r>
            <a:r>
              <a:rPr lang="de-CH" dirty="0">
                <a:hlinkClick r:id="rId11"/>
              </a:rPr>
              <a:t> </a:t>
            </a:r>
            <a:r>
              <a:rPr lang="de-CH" dirty="0" err="1">
                <a:hlinkClick r:id="rId11"/>
              </a:rPr>
              <a:t>Lupetti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hlinkClick r:id="rId12"/>
              </a:rPr>
              <a:t>Pagina di </a:t>
            </a:r>
            <a:r>
              <a:rPr lang="de-CH" dirty="0" err="1">
                <a:hlinkClick r:id="rId12"/>
              </a:rPr>
              <a:t>download</a:t>
            </a:r>
            <a:r>
              <a:rPr lang="de-CH" dirty="0">
                <a:hlinkClick r:id="rId12"/>
              </a:rPr>
              <a:t> </a:t>
            </a:r>
            <a:r>
              <a:rPr lang="de-CH" dirty="0" err="1">
                <a:hlinkClick r:id="rId12"/>
              </a:rPr>
              <a:t>Lupetti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6A230-2246-806A-C9BA-51D91BA00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4472" y="2162728"/>
            <a:ext cx="1625012" cy="1454705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B0E77B2-7BF2-5C20-0DDE-05510EF86259}"/>
              </a:ext>
            </a:extLst>
          </p:cNvPr>
          <p:cNvSpPr/>
          <p:nvPr/>
        </p:nvSpPr>
        <p:spPr>
          <a:xfrm>
            <a:off x="677574" y="3881641"/>
            <a:ext cx="10415875" cy="215971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Moduli</a:t>
            </a:r>
            <a:r>
              <a:rPr lang="de-DE" dirty="0"/>
              <a:t> di </a:t>
            </a:r>
            <a:r>
              <a:rPr lang="de-DE" dirty="0" err="1"/>
              <a:t>apprendimento</a:t>
            </a:r>
            <a:r>
              <a:rPr lang="de-DE" dirty="0"/>
              <a:t> G+S:</a:t>
            </a:r>
            <a:endParaRPr lang="de-DE" dirty="0">
              <a:hlinkClick r:id="rId14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15"/>
              </a:rPr>
              <a:t>Comprendere</a:t>
            </a:r>
            <a:r>
              <a:rPr lang="de-DE" dirty="0">
                <a:hlinkClick r:id="rId15"/>
              </a:rPr>
              <a:t> i </a:t>
            </a:r>
            <a:r>
              <a:rPr lang="de-DE" dirty="0" err="1">
                <a:hlinkClick r:id="rId15"/>
              </a:rPr>
              <a:t>bambini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16"/>
              </a:rPr>
              <a:t>Promuovere</a:t>
            </a:r>
            <a:r>
              <a:rPr lang="de-DE" dirty="0">
                <a:hlinkClick r:id="rId16"/>
              </a:rPr>
              <a:t> i </a:t>
            </a:r>
            <a:r>
              <a:rPr lang="de-DE" dirty="0" err="1">
                <a:hlinkClick r:id="rId16"/>
              </a:rPr>
              <a:t>bambini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hlinkClick r:id="rId17"/>
              </a:rPr>
              <a:t>Trasmettere</a:t>
            </a:r>
            <a:r>
              <a:rPr lang="de-DE" dirty="0">
                <a:hlinkClick r:id="rId17"/>
              </a:rPr>
              <a:t> a </a:t>
            </a:r>
            <a:r>
              <a:rPr lang="de-DE" dirty="0" err="1">
                <a:hlinkClick r:id="rId17"/>
              </a:rPr>
              <a:t>misura</a:t>
            </a:r>
            <a:r>
              <a:rPr lang="de-DE" dirty="0">
                <a:hlinkClick r:id="rId17"/>
              </a:rPr>
              <a:t> di </a:t>
            </a:r>
            <a:r>
              <a:rPr lang="de-DE" dirty="0" err="1">
                <a:hlinkClick r:id="rId17"/>
              </a:rPr>
              <a:t>bambino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Fasciocolo</a:t>
            </a:r>
            <a:r>
              <a:rPr lang="de-DE" dirty="0"/>
              <a:t> Sport per i </a:t>
            </a:r>
            <a:r>
              <a:rPr lang="de-DE" dirty="0" err="1"/>
              <a:t>bambini</a:t>
            </a:r>
            <a:r>
              <a:rPr lang="de-DE" dirty="0"/>
              <a:t> G+S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ADCB-AB8D-ADE6-89EB-9E591D66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44" y="3874955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6711C-074C-1AFB-F538-571F4A86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3822883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09BD03-2E7F-4956-9CF9-8259B7F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4" y="3849086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F2A8-D30E-1B4D-5170-C3B2CEDCD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>
                <a:cs typeface="Arial"/>
              </a:rPr>
              <a:t>Nuovi opuscoli sulla tutela ambientale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15FDF-2EE0-6C96-79A9-35D923443F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8FE11-8A5B-46DF-183B-05AF817BB76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10" name="Bildplatzhalter 9" descr="Ein Bild, das draußen, Baum, Pflanze, Dschungel enthält.&#10;&#10;KI-generierte Inhalte können fehlerhaft sein.">
            <a:extLst>
              <a:ext uri="{FF2B5EF4-FFF2-40B4-BE49-F238E27FC236}">
                <a16:creationId xmlns:a16="http://schemas.microsoft.com/office/drawing/2014/main" id="{226A0E88-CFCA-4571-5F4C-D9CBD5026B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954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16DF33-5AD8-3024-A89C-C0FBAC0353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3231B4-687B-2E99-8A1A-66F8C9BDA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858702"/>
            <a:ext cx="5256000" cy="3128097"/>
          </a:xfrm>
        </p:spPr>
        <p:txBody>
          <a:bodyPr/>
          <a:lstStyle/>
          <a:p>
            <a:r>
              <a:rPr lang="it-IT" dirty="0"/>
              <a:t>Ti stai chiedendo come puoi tenere maggiormente conto della </a:t>
            </a:r>
            <a:r>
              <a:rPr lang="it-IT" b="1" dirty="0"/>
              <a:t>tutela ambientale </a:t>
            </a:r>
            <a:r>
              <a:rPr lang="it-IT" dirty="0"/>
              <a:t>quando pianifichi attività e campeggi? </a:t>
            </a:r>
          </a:p>
          <a:p>
            <a:endParaRPr lang="it-IT" dirty="0"/>
          </a:p>
          <a:p>
            <a:r>
              <a:rPr lang="it-IT" dirty="0"/>
              <a:t>Il dipartimento per la natura e l'ambiente ha elaborato nuove schede informative sulla </a:t>
            </a:r>
            <a:r>
              <a:rPr lang="it-IT" b="1" dirty="0"/>
              <a:t>protezione delle acque, la conservazione della natura e la tutela delle foreste</a:t>
            </a:r>
            <a:r>
              <a:rPr lang="it-IT" dirty="0"/>
              <a:t>. Sono ora disponibili per la pianificazione dei campi, l'insegnamento nei corsi e la vita quotidiana degli scout </a:t>
            </a:r>
            <a:r>
              <a:rPr lang="it-IT" dirty="0">
                <a:hlinkClick r:id="rId3"/>
              </a:rPr>
              <a:t>nell'area download </a:t>
            </a:r>
            <a:r>
              <a:rPr lang="it-IT" dirty="0"/>
              <a:t>del sito web del MSS.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FBC60-448C-7C97-0125-A033D7158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>
                <a:cs typeface="Arial"/>
              </a:rPr>
              <a:t>MP-</a:t>
            </a:r>
            <a:r>
              <a:rPr lang="de-DE" sz="3600" dirty="0" err="1">
                <a:cs typeface="Arial"/>
              </a:rPr>
              <a:t>tema</a:t>
            </a:r>
            <a:r>
              <a:rPr lang="de-DE" sz="3600" dirty="0">
                <a:cs typeface="Arial"/>
              </a:rPr>
              <a:t> </a:t>
            </a:r>
            <a:br>
              <a:rPr lang="de-DE" sz="3600" dirty="0">
                <a:cs typeface="Arial"/>
              </a:rPr>
            </a:br>
            <a:r>
              <a:rPr lang="de-DE" sz="3600" dirty="0" err="1">
                <a:cs typeface="Arial"/>
              </a:rPr>
              <a:t>fascino</a:t>
            </a:r>
            <a:r>
              <a:rPr lang="de-DE" sz="3600" dirty="0">
                <a:cs typeface="Arial"/>
              </a:rPr>
              <a:t> </a:t>
            </a:r>
            <a:r>
              <a:rPr lang="de-DE" sz="3600" dirty="0" err="1">
                <a:cs typeface="Arial"/>
              </a:rPr>
              <a:t>dei</a:t>
            </a:r>
            <a:r>
              <a:rPr lang="de-DE" sz="3600" dirty="0">
                <a:cs typeface="Arial"/>
              </a:rPr>
              <a:t> </a:t>
            </a:r>
            <a:r>
              <a:rPr lang="de-DE" sz="3600" dirty="0" err="1">
                <a:cs typeface="Arial"/>
              </a:rPr>
              <a:t>campi</a:t>
            </a:r>
            <a:endParaRPr lang="de-DE" sz="3600" dirty="0">
              <a:cs typeface="Arial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5878E28-56CF-A20D-C9BB-E17A840F25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ctr"/>
            <a:r>
              <a:rPr lang="de-CH" i="1" dirty="0"/>
              <a:t>«</a:t>
            </a:r>
            <a:r>
              <a:rPr lang="it-IT" sz="1800" i="1" dirty="0">
                <a:effectLst/>
              </a:rPr>
              <a:t>Eventi unici in gruppo, momenti magici attorno a un falò e attività stimolanti in mezzo alla natura.</a:t>
            </a:r>
            <a:r>
              <a:rPr lang="de-CH" i="1" dirty="0"/>
              <a:t>.»</a:t>
            </a:r>
            <a:endParaRPr lang="de-CH" i="1" dirty="0">
              <a:cs typeface="Arial"/>
            </a:endParaRPr>
          </a:p>
          <a:p>
            <a:pPr algn="ctr"/>
            <a:endParaRPr lang="de-CH" dirty="0"/>
          </a:p>
          <a:p>
            <a:r>
              <a:rPr lang="de-CH" dirty="0" err="1">
                <a:ea typeface="+mn-lt"/>
                <a:cs typeface="+mn-lt"/>
              </a:rPr>
              <a:t>Nei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prossimi</a:t>
            </a:r>
            <a:r>
              <a:rPr lang="de-CH" dirty="0">
                <a:ea typeface="+mn-lt"/>
                <a:cs typeface="+mn-lt"/>
              </a:rPr>
              <a:t> due </a:t>
            </a:r>
            <a:r>
              <a:rPr lang="de-CH" dirty="0" err="1">
                <a:ea typeface="+mn-lt"/>
                <a:cs typeface="+mn-lt"/>
              </a:rPr>
              <a:t>anni</a:t>
            </a:r>
            <a:r>
              <a:rPr lang="de-CH" dirty="0">
                <a:ea typeface="+mn-lt"/>
                <a:cs typeface="+mn-lt"/>
              </a:rPr>
              <a:t>, G+S si </a:t>
            </a:r>
            <a:r>
              <a:rPr lang="de-CH" dirty="0" err="1">
                <a:ea typeface="+mn-lt"/>
                <a:cs typeface="+mn-lt"/>
              </a:rPr>
              <a:t>concentrerà</a:t>
            </a:r>
            <a:r>
              <a:rPr lang="de-CH" dirty="0">
                <a:ea typeface="+mn-lt"/>
                <a:cs typeface="+mn-lt"/>
              </a:rPr>
              <a:t> sul </a:t>
            </a:r>
            <a:r>
              <a:rPr lang="de-CH" dirty="0" err="1">
                <a:ea typeface="+mn-lt"/>
                <a:cs typeface="+mn-lt"/>
              </a:rPr>
              <a:t>fascino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dei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campi</a:t>
            </a:r>
            <a:r>
              <a:rPr lang="de-CH" dirty="0">
                <a:ea typeface="+mn-lt"/>
                <a:cs typeface="+mn-lt"/>
              </a:rPr>
              <a:t>. Su mobilesport.ch </a:t>
            </a:r>
            <a:r>
              <a:rPr lang="de-CH" dirty="0" err="1">
                <a:ea typeface="+mn-lt"/>
                <a:cs typeface="+mn-lt"/>
              </a:rPr>
              <a:t>c'è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una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sezione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speciale</a:t>
            </a:r>
            <a:r>
              <a:rPr lang="de-CH" dirty="0">
                <a:ea typeface="+mn-lt"/>
                <a:cs typeface="+mn-lt"/>
              </a:rPr>
              <a:t> “Campi” e </a:t>
            </a:r>
            <a:r>
              <a:rPr lang="de-CH" dirty="0" err="1">
                <a:ea typeface="+mn-lt"/>
                <a:cs typeface="+mn-lt"/>
              </a:rPr>
              <a:t>un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modulo</a:t>
            </a:r>
            <a:r>
              <a:rPr lang="de-CH" dirty="0">
                <a:ea typeface="+mn-lt"/>
                <a:cs typeface="+mn-lt"/>
              </a:rPr>
              <a:t> di </a:t>
            </a:r>
            <a:r>
              <a:rPr lang="de-CH" dirty="0" err="1">
                <a:ea typeface="+mn-lt"/>
                <a:cs typeface="+mn-lt"/>
              </a:rPr>
              <a:t>apprendimento</a:t>
            </a:r>
            <a:r>
              <a:rPr lang="de-CH" dirty="0">
                <a:ea typeface="+mn-lt"/>
                <a:cs typeface="+mn-lt"/>
              </a:rPr>
              <a:t> “Il </a:t>
            </a:r>
            <a:r>
              <a:rPr lang="de-CH" dirty="0" err="1">
                <a:ea typeface="+mn-lt"/>
                <a:cs typeface="+mn-lt"/>
              </a:rPr>
              <a:t>fascino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dei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campi</a:t>
            </a:r>
            <a:r>
              <a:rPr lang="de-CH" dirty="0">
                <a:ea typeface="+mn-lt"/>
                <a:cs typeface="+mn-lt"/>
              </a:rPr>
              <a:t>” </a:t>
            </a:r>
            <a:r>
              <a:rPr lang="de-CH" dirty="0" err="1">
                <a:ea typeface="+mn-lt"/>
                <a:cs typeface="+mn-lt"/>
              </a:rPr>
              <a:t>che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potete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consultare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come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dirty="0" err="1">
                <a:ea typeface="+mn-lt"/>
                <a:cs typeface="+mn-lt"/>
              </a:rPr>
              <a:t>supplemento</a:t>
            </a:r>
            <a:r>
              <a:rPr lang="de-CH" dirty="0">
                <a:ea typeface="+mn-lt"/>
                <a:cs typeface="+mn-lt"/>
              </a:rPr>
              <a:t> ai </a:t>
            </a:r>
            <a:r>
              <a:rPr lang="de-CH" dirty="0" err="1">
                <a:ea typeface="+mn-lt"/>
                <a:cs typeface="+mn-lt"/>
              </a:rPr>
              <a:t>nostri</a:t>
            </a:r>
            <a:r>
              <a:rPr lang="de-CH" dirty="0">
                <a:ea typeface="+mn-lt"/>
                <a:cs typeface="+mn-lt"/>
              </a:rPr>
              <a:t> </a:t>
            </a:r>
            <a:r>
              <a:rPr lang="de-CH" u="sng" dirty="0" err="1">
                <a:ea typeface="+mn-lt"/>
                <a:cs typeface="+mn-lt"/>
                <a:hlinkClick r:id="rId3"/>
              </a:rPr>
              <a:t>documenti</a:t>
            </a:r>
            <a:r>
              <a:rPr lang="de-CH" u="sng" dirty="0">
                <a:ea typeface="+mn-lt"/>
                <a:cs typeface="+mn-lt"/>
                <a:hlinkClick r:id="rId3"/>
              </a:rPr>
              <a:t> di </a:t>
            </a:r>
            <a:r>
              <a:rPr lang="de-CH" u="sng" dirty="0" err="1">
                <a:ea typeface="+mn-lt"/>
                <a:cs typeface="+mn-lt"/>
                <a:hlinkClick r:id="rId3"/>
              </a:rPr>
              <a:t>scouting</a:t>
            </a:r>
            <a:r>
              <a:rPr lang="de-CH" dirty="0">
                <a:ea typeface="+mn-lt"/>
                <a:cs typeface="+mn-lt"/>
              </a:rPr>
              <a:t>.</a:t>
            </a:r>
            <a:endParaRPr lang="de-CH" dirty="0">
              <a:cs typeface="Arial"/>
            </a:endParaRPr>
          </a:p>
          <a:p>
            <a:endParaRPr lang="de-CH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dirty="0">
                <a:hlinkClick r:id="rId4"/>
              </a:rPr>
              <a:t>Il </a:t>
            </a:r>
            <a:r>
              <a:rPr lang="de-CH" dirty="0" err="1">
                <a:hlinkClick r:id="rId4"/>
              </a:rPr>
              <a:t>fascino</a:t>
            </a:r>
            <a:r>
              <a:rPr lang="de-CH" dirty="0">
                <a:hlinkClick r:id="rId4"/>
              </a:rPr>
              <a:t> </a:t>
            </a:r>
            <a:r>
              <a:rPr lang="de-CH" dirty="0" err="1">
                <a:hlinkClick r:id="rId4"/>
              </a:rPr>
              <a:t>dei</a:t>
            </a:r>
            <a:r>
              <a:rPr lang="de-CH" dirty="0">
                <a:hlinkClick r:id="rId4"/>
              </a:rPr>
              <a:t> </a:t>
            </a:r>
            <a:r>
              <a:rPr lang="de-CH" dirty="0" err="1">
                <a:hlinkClick r:id="rId4"/>
              </a:rPr>
              <a:t>campi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dirty="0">
                <a:hlinkClick r:id="rId5"/>
              </a:rPr>
              <a:t>Campi G+S: «Pianificare un campo - Un passo dopo l'altro» mobilesport.ch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C74F05-D30B-83DB-BEF2-B90E55B6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10" name="Bildplatzhalter 9" descr="Ein Bild, das Himmel, Wolke, Baum, Cartoon enthält.&#10;&#10;Automatisch generierte Beschreibung">
            <a:extLst>
              <a:ext uri="{FF2B5EF4-FFF2-40B4-BE49-F238E27FC236}">
                <a16:creationId xmlns:a16="http://schemas.microsoft.com/office/drawing/2014/main" id="{905BB327-E9E0-EA0A-FB05-54679B009D1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2" r="28022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271D5A-FDDE-2E8F-966E-8013907C1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699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516B5-37C8-BF96-2C72-453B24808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Blocchi di attività complementari durante un campo G+S</a:t>
            </a:r>
            <a:r>
              <a:rPr lang="it-IT" sz="2800" b="0" dirty="0"/>
              <a:t>​</a:t>
            </a:r>
            <a:endParaRPr lang="de-CH" sz="2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255931-97B8-A6A8-A599-F1F1B34564E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FB752BC-3D97-D181-ADA9-1A146C6C8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97D85CCD-1CDB-B9F2-BD21-5E4369D2418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r="1" b="1"/>
          <a:stretch>
            <a:fillRect/>
          </a:stretch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7EE5B47-29FC-F590-1DCC-9A49306436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7E8997D-AF1D-D1E3-E8E5-A68805645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 lnSpcReduction="10000"/>
          </a:bodyPr>
          <a:lstStyle/>
          <a:p>
            <a:pPr fontAlgn="base"/>
            <a:r>
              <a:rPr lang="de-CH" dirty="0"/>
              <a:t>Per </a:t>
            </a:r>
            <a:r>
              <a:rPr lang="de-CH" dirty="0" err="1"/>
              <a:t>organizzare</a:t>
            </a:r>
            <a:r>
              <a:rPr lang="de-CH" dirty="0"/>
              <a:t> </a:t>
            </a:r>
            <a:r>
              <a:rPr lang="de-CH" b="1" dirty="0" err="1"/>
              <a:t>campeggi</a:t>
            </a:r>
            <a:r>
              <a:rPr lang="de-CH" b="1" dirty="0"/>
              <a:t> </a:t>
            </a:r>
            <a:r>
              <a:rPr lang="de-CH" b="1" dirty="0" err="1"/>
              <a:t>variegati</a:t>
            </a:r>
            <a:r>
              <a:rPr lang="de-CH" b="1" dirty="0"/>
              <a:t> e </a:t>
            </a:r>
            <a:r>
              <a:rPr lang="de-CH" b="1" dirty="0" err="1"/>
              <a:t>attrattivi</a:t>
            </a:r>
            <a:r>
              <a:rPr lang="de-CH" dirty="0"/>
              <a:t>, </a:t>
            </a:r>
            <a:r>
              <a:rPr lang="de-CH" dirty="0" err="1"/>
              <a:t>ora</a:t>
            </a:r>
            <a:r>
              <a:rPr lang="de-CH" dirty="0"/>
              <a:t> è possibile </a:t>
            </a:r>
            <a:r>
              <a:rPr lang="de-CH" dirty="0" err="1"/>
              <a:t>inserire</a:t>
            </a:r>
            <a:r>
              <a:rPr lang="de-CH" dirty="0"/>
              <a:t> </a:t>
            </a:r>
            <a:r>
              <a:rPr lang="de-CH" dirty="0" err="1"/>
              <a:t>nel</a:t>
            </a:r>
            <a:r>
              <a:rPr lang="de-CH" dirty="0"/>
              <a:t> </a:t>
            </a:r>
            <a:r>
              <a:rPr lang="de-CH" dirty="0" err="1"/>
              <a:t>programma</a:t>
            </a:r>
            <a:r>
              <a:rPr lang="de-CH" dirty="0"/>
              <a:t> </a:t>
            </a:r>
            <a:r>
              <a:rPr lang="de-CH" dirty="0" err="1"/>
              <a:t>dei</a:t>
            </a:r>
            <a:r>
              <a:rPr lang="de-CH" dirty="0"/>
              <a:t> </a:t>
            </a:r>
            <a:r>
              <a:rPr lang="de-CH" b="1" dirty="0" err="1"/>
              <a:t>blocchi</a:t>
            </a:r>
            <a:r>
              <a:rPr lang="de-CH" b="1" dirty="0"/>
              <a:t> di </a:t>
            </a:r>
            <a:r>
              <a:rPr lang="de-CH" b="1" dirty="0" err="1"/>
              <a:t>sport</a:t>
            </a:r>
            <a:r>
              <a:rPr lang="de-CH" b="1" dirty="0"/>
              <a:t> </a:t>
            </a:r>
            <a:r>
              <a:rPr lang="de-CH" b="1" dirty="0" err="1"/>
              <a:t>complementari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attività</a:t>
            </a:r>
            <a:r>
              <a:rPr lang="de-CH" dirty="0"/>
              <a:t> G+S. </a:t>
            </a:r>
            <a:r>
              <a:rPr lang="de-CH" dirty="0" err="1"/>
              <a:t>Questi</a:t>
            </a:r>
            <a:r>
              <a:rPr lang="de-CH" dirty="0"/>
              <a:t> </a:t>
            </a:r>
            <a:r>
              <a:rPr lang="de-CH" dirty="0" err="1"/>
              <a:t>offrono</a:t>
            </a:r>
            <a:r>
              <a:rPr lang="de-CH" dirty="0"/>
              <a:t> la </a:t>
            </a:r>
            <a:r>
              <a:rPr lang="de-CH" dirty="0" err="1"/>
              <a:t>possibilità</a:t>
            </a:r>
            <a:r>
              <a:rPr lang="de-CH" dirty="0"/>
              <a:t> di </a:t>
            </a:r>
            <a:r>
              <a:rPr lang="de-CH" dirty="0" err="1"/>
              <a:t>proporre</a:t>
            </a:r>
            <a:r>
              <a:rPr lang="de-CH" dirty="0"/>
              <a:t>, a </a:t>
            </a:r>
            <a:r>
              <a:rPr lang="de-CH" dirty="0" err="1"/>
              <a:t>determinate</a:t>
            </a:r>
            <a:r>
              <a:rPr lang="de-CH" dirty="0"/>
              <a:t> </a:t>
            </a:r>
            <a:r>
              <a:rPr lang="de-CH" dirty="0" err="1"/>
              <a:t>condizioni</a:t>
            </a:r>
            <a:r>
              <a:rPr lang="de-CH" dirty="0"/>
              <a:t>, </a:t>
            </a:r>
            <a:r>
              <a:rPr lang="de-CH" dirty="0" err="1"/>
              <a:t>attività</a:t>
            </a:r>
            <a:r>
              <a:rPr lang="de-CH" dirty="0"/>
              <a:t> di </a:t>
            </a:r>
            <a:r>
              <a:rPr lang="de-CH" dirty="0" err="1"/>
              <a:t>altri</a:t>
            </a:r>
            <a:r>
              <a:rPr lang="de-CH" dirty="0"/>
              <a:t> </a:t>
            </a:r>
            <a:r>
              <a:rPr lang="de-CH" dirty="0" err="1"/>
              <a:t>sport</a:t>
            </a:r>
            <a:r>
              <a:rPr lang="de-CH" dirty="0"/>
              <a:t> G+S </a:t>
            </a:r>
            <a:r>
              <a:rPr lang="de-CH" dirty="0" err="1"/>
              <a:t>con</a:t>
            </a:r>
            <a:r>
              <a:rPr lang="de-CH" dirty="0"/>
              <a:t> </a:t>
            </a:r>
            <a:r>
              <a:rPr lang="de-CH" b="1" dirty="0" err="1"/>
              <a:t>particolari</a:t>
            </a:r>
            <a:r>
              <a:rPr lang="de-CH" b="1" dirty="0"/>
              <a:t> norme di </a:t>
            </a:r>
            <a:r>
              <a:rPr lang="de-CH" b="1" dirty="0" err="1"/>
              <a:t>sicurezza</a:t>
            </a:r>
            <a:r>
              <a:rPr lang="de-CH" dirty="0"/>
              <a:t> o di </a:t>
            </a:r>
            <a:r>
              <a:rPr lang="de-CH" b="1" dirty="0" err="1"/>
              <a:t>operatori</a:t>
            </a:r>
            <a:r>
              <a:rPr lang="de-CH" b="1" dirty="0"/>
              <a:t> </a:t>
            </a:r>
            <a:r>
              <a:rPr lang="de-CH" b="1" dirty="0" err="1"/>
              <a:t>commerciali</a:t>
            </a:r>
            <a:r>
              <a:rPr lang="de-CH" b="1" dirty="0"/>
              <a:t> </a:t>
            </a:r>
            <a:r>
              <a:rPr lang="de-CH" dirty="0"/>
              <a:t>(ad es. </a:t>
            </a:r>
            <a:r>
              <a:rPr lang="de-CH" dirty="0" err="1"/>
              <a:t>visita</a:t>
            </a:r>
            <a:r>
              <a:rPr lang="de-CH" dirty="0"/>
              <a:t> al </a:t>
            </a:r>
            <a:r>
              <a:rPr lang="de-CH" dirty="0" err="1"/>
              <a:t>parco</a:t>
            </a:r>
            <a:r>
              <a:rPr lang="de-CH" dirty="0"/>
              <a:t> </a:t>
            </a:r>
            <a:r>
              <a:rPr lang="de-CH" dirty="0" err="1"/>
              <a:t>avventura</a:t>
            </a:r>
            <a:r>
              <a:rPr lang="de-CH" dirty="0"/>
              <a:t>). I </a:t>
            </a:r>
            <a:r>
              <a:rPr lang="de-CH" dirty="0" err="1"/>
              <a:t>blocchi</a:t>
            </a:r>
            <a:r>
              <a:rPr lang="de-CH" dirty="0"/>
              <a:t> di </a:t>
            </a:r>
            <a:r>
              <a:rPr lang="de-CH" dirty="0" err="1"/>
              <a:t>sport</a:t>
            </a:r>
            <a:r>
              <a:rPr lang="de-CH" dirty="0"/>
              <a:t> </a:t>
            </a:r>
            <a:r>
              <a:rPr lang="de-CH" dirty="0" err="1"/>
              <a:t>complementari</a:t>
            </a:r>
            <a:r>
              <a:rPr lang="de-CH" dirty="0"/>
              <a:t> non </a:t>
            </a:r>
            <a:r>
              <a:rPr lang="de-CH" dirty="0" err="1"/>
              <a:t>sono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requisito</a:t>
            </a:r>
            <a:r>
              <a:rPr lang="de-CH" dirty="0"/>
              <a:t> per i </a:t>
            </a:r>
            <a:r>
              <a:rPr lang="de-CH" dirty="0" err="1"/>
              <a:t>campi</a:t>
            </a:r>
            <a:r>
              <a:rPr lang="de-CH" dirty="0"/>
              <a:t> G+S e </a:t>
            </a:r>
            <a:r>
              <a:rPr lang="de-CH" dirty="0" err="1"/>
              <a:t>devono</a:t>
            </a:r>
            <a:r>
              <a:rPr lang="de-CH" dirty="0"/>
              <a:t> </a:t>
            </a:r>
            <a:r>
              <a:rPr lang="de-CH" dirty="0" err="1"/>
              <a:t>essere</a:t>
            </a:r>
            <a:r>
              <a:rPr lang="de-CH" dirty="0"/>
              <a:t> </a:t>
            </a:r>
            <a:r>
              <a:rPr lang="de-CH" dirty="0" err="1"/>
              <a:t>valutati</a:t>
            </a:r>
            <a:r>
              <a:rPr lang="de-CH" dirty="0"/>
              <a:t> </a:t>
            </a:r>
            <a:r>
              <a:rPr lang="de-CH" dirty="0" err="1"/>
              <a:t>attentamente</a:t>
            </a:r>
            <a:r>
              <a:rPr lang="de-CH" dirty="0"/>
              <a:t> </a:t>
            </a:r>
            <a:r>
              <a:rPr lang="de-CH" dirty="0" err="1"/>
              <a:t>dai</a:t>
            </a:r>
            <a:r>
              <a:rPr lang="de-CH" dirty="0"/>
              <a:t>/</a:t>
            </a:r>
            <a:r>
              <a:rPr lang="de-CH" dirty="0" err="1"/>
              <a:t>dalle</a:t>
            </a:r>
            <a:r>
              <a:rPr lang="de-CH" dirty="0"/>
              <a:t> </a:t>
            </a:r>
            <a:r>
              <a:rPr lang="de-CH" dirty="0" err="1"/>
              <a:t>responsabili</a:t>
            </a:r>
            <a:r>
              <a:rPr lang="de-CH" dirty="0"/>
              <a:t> </a:t>
            </a:r>
            <a:r>
              <a:rPr lang="de-CH" dirty="0" err="1"/>
              <a:t>dei</a:t>
            </a:r>
            <a:r>
              <a:rPr lang="de-CH" dirty="0"/>
              <a:t> </a:t>
            </a:r>
            <a:r>
              <a:rPr lang="de-CH" dirty="0" err="1"/>
              <a:t>campi</a:t>
            </a:r>
            <a:r>
              <a:rPr lang="de-CH" dirty="0"/>
              <a:t> e </a:t>
            </a:r>
            <a:r>
              <a:rPr lang="de-CH" dirty="0" err="1"/>
              <a:t>dai</a:t>
            </a:r>
            <a:r>
              <a:rPr lang="de-CH" dirty="0"/>
              <a:t>/</a:t>
            </a:r>
            <a:r>
              <a:rPr lang="de-CH" dirty="0" err="1"/>
              <a:t>dalle</a:t>
            </a:r>
            <a:r>
              <a:rPr lang="de-CH" dirty="0"/>
              <a:t> </a:t>
            </a:r>
            <a:r>
              <a:rPr lang="de-CH" dirty="0" err="1"/>
              <a:t>coach</a:t>
            </a:r>
            <a:r>
              <a:rPr lang="de-CH" dirty="0"/>
              <a:t>.​</a:t>
            </a:r>
          </a:p>
          <a:p>
            <a:pPr fontAlgn="base"/>
            <a:r>
              <a:rPr lang="de-CH" dirty="0"/>
              <a:t>​</a:t>
            </a:r>
          </a:p>
          <a:p>
            <a:pPr fontAlgn="base"/>
            <a:r>
              <a:rPr lang="de-CH" dirty="0" err="1"/>
              <a:t>Trovi</a:t>
            </a:r>
            <a:r>
              <a:rPr lang="de-CH" dirty="0"/>
              <a:t> tutti i </a:t>
            </a:r>
            <a:r>
              <a:rPr lang="de-CH" dirty="0" err="1"/>
              <a:t>dettagli</a:t>
            </a:r>
            <a:r>
              <a:rPr lang="de-CH" dirty="0"/>
              <a:t> sul </a:t>
            </a:r>
            <a:r>
              <a:rPr lang="de-CH" dirty="0" err="1"/>
              <a:t>sito</a:t>
            </a:r>
            <a:r>
              <a:rPr lang="de-CH" dirty="0"/>
              <a:t> web G+S </a:t>
            </a:r>
            <a:r>
              <a:rPr lang="de-CH" b="1" i="1" dirty="0">
                <a:hlinkClick r:id="rId3"/>
              </a:rPr>
              <a:t>"</a:t>
            </a:r>
            <a:r>
              <a:rPr lang="de-CH" b="1" i="1" dirty="0" err="1">
                <a:hlinkClick r:id="rId3"/>
              </a:rPr>
              <a:t>Sicurezza</a:t>
            </a:r>
            <a:r>
              <a:rPr lang="de-CH" b="1" i="1" dirty="0">
                <a:hlinkClick r:id="rId3"/>
              </a:rPr>
              <a:t> Sport di </a:t>
            </a:r>
            <a:r>
              <a:rPr lang="de-CH" b="1" i="1" dirty="0" err="1">
                <a:hlinkClick r:id="rId3"/>
              </a:rPr>
              <a:t>campo</a:t>
            </a:r>
            <a:r>
              <a:rPr lang="de-CH" b="1" i="1" dirty="0">
                <a:hlinkClick r:id="rId3"/>
              </a:rPr>
              <a:t>/Trekking"</a:t>
            </a:r>
            <a:r>
              <a:rPr lang="de-CH" dirty="0"/>
              <a:t> e </a:t>
            </a:r>
            <a:r>
              <a:rPr lang="de-CH" dirty="0" err="1"/>
              <a:t>nella</a:t>
            </a:r>
            <a:r>
              <a:rPr lang="de-CH" dirty="0"/>
              <a:t> </a:t>
            </a:r>
            <a:r>
              <a:rPr lang="de-CH" b="1" i="1" dirty="0" err="1">
                <a:hlinkClick r:id="rId4"/>
              </a:rPr>
              <a:t>scheda</a:t>
            </a:r>
            <a:r>
              <a:rPr lang="de-CH" b="1" i="1" dirty="0">
                <a:hlinkClick r:id="rId4"/>
              </a:rPr>
              <a:t> </a:t>
            </a:r>
            <a:r>
              <a:rPr lang="de-CH" b="1" i="1" dirty="0" err="1">
                <a:hlinkClick r:id="rId4"/>
              </a:rPr>
              <a:t>informativa</a:t>
            </a:r>
            <a:r>
              <a:rPr lang="de-CH" b="1" i="1" dirty="0">
                <a:hlinkClick r:id="rId4"/>
              </a:rPr>
              <a:t> </a:t>
            </a:r>
            <a:r>
              <a:rPr lang="de-CH" b="1" i="1" dirty="0" err="1">
                <a:hlinkClick r:id="rId4"/>
              </a:rPr>
              <a:t>sulla</a:t>
            </a:r>
            <a:r>
              <a:rPr lang="de-CH" b="1" i="1" dirty="0">
                <a:hlinkClick r:id="rId4"/>
              </a:rPr>
              <a:t> </a:t>
            </a:r>
            <a:r>
              <a:rPr lang="de-CH" b="1" i="1" dirty="0" err="1">
                <a:hlinkClick r:id="rId4"/>
              </a:rPr>
              <a:t>prevenzione</a:t>
            </a:r>
            <a:r>
              <a:rPr lang="de-CH" b="1" i="1" dirty="0">
                <a:hlinkClick r:id="rId4"/>
              </a:rPr>
              <a:t> </a:t>
            </a:r>
            <a:r>
              <a:rPr lang="de-CH" b="1" i="1" dirty="0" err="1">
                <a:hlinkClick r:id="rId4"/>
              </a:rPr>
              <a:t>degli</a:t>
            </a:r>
            <a:r>
              <a:rPr lang="de-CH" b="1" i="1" dirty="0">
                <a:hlinkClick r:id="rId4"/>
              </a:rPr>
              <a:t> </a:t>
            </a:r>
            <a:r>
              <a:rPr lang="de-CH" b="1" i="1" dirty="0" err="1">
                <a:hlinkClick r:id="rId4"/>
              </a:rPr>
              <a:t>infortuni</a:t>
            </a:r>
            <a:r>
              <a:rPr lang="de-CH" b="1" i="1" dirty="0">
                <a:hlinkClick r:id="rId4"/>
              </a:rPr>
              <a:t> </a:t>
            </a:r>
            <a:r>
              <a:rPr lang="de-CH" b="1" i="1" dirty="0" err="1">
                <a:hlinkClick r:id="rId4"/>
              </a:rPr>
              <a:t>nello</a:t>
            </a:r>
            <a:r>
              <a:rPr lang="de-CH" b="1" i="1" dirty="0">
                <a:hlinkClick r:id="rId4"/>
              </a:rPr>
              <a:t> Sport di </a:t>
            </a:r>
            <a:r>
              <a:rPr lang="de-CH" b="1" i="1" dirty="0" err="1">
                <a:hlinkClick r:id="rId4"/>
              </a:rPr>
              <a:t>campo</a:t>
            </a:r>
            <a:r>
              <a:rPr lang="de-CH" b="1" i="1" dirty="0">
                <a:hlinkClick r:id="rId4"/>
              </a:rPr>
              <a:t>/Trekking</a:t>
            </a:r>
            <a:r>
              <a:rPr lang="de-CH" dirty="0"/>
              <a:t>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CH" sz="1500" dirty="0"/>
          </a:p>
        </p:txBody>
      </p:sp>
    </p:spTree>
    <p:extLst>
      <p:ext uri="{BB962C8B-B14F-4D97-AF65-F5344CB8AC3E}">
        <p14:creationId xmlns:p14="http://schemas.microsoft.com/office/powerpoint/2010/main" val="262522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4A813C7-7CCF-99B1-5763-56E69777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sz="2800" dirty="0"/>
              <a:t>I. </a:t>
            </a:r>
            <a:r>
              <a:rPr lang="de-CH" sz="2800" dirty="0" err="1"/>
              <a:t>Sicurezza</a:t>
            </a:r>
            <a:r>
              <a:rPr lang="de-CH" sz="2800" dirty="0"/>
              <a:t> </a:t>
            </a:r>
            <a:r>
              <a:rPr lang="de-CH" sz="2800" dirty="0" err="1"/>
              <a:t>sport</a:t>
            </a:r>
            <a:r>
              <a:rPr lang="de-CH" sz="2800" dirty="0"/>
              <a:t> di CAMPO/</a:t>
            </a:r>
            <a:r>
              <a:rPr lang="de-CH" sz="2800" dirty="0" err="1"/>
              <a:t>trekking</a:t>
            </a:r>
            <a:endParaRPr lang="de-CH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D7A279-0EA3-FCC0-B7AF-9E9B46F11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 fontAlgn="base"/>
            <a:r>
              <a:rPr lang="de-CH" dirty="0"/>
              <a:t>La </a:t>
            </a:r>
            <a:r>
              <a:rPr lang="de-CH" dirty="0" err="1"/>
              <a:t>pagina</a:t>
            </a:r>
            <a:r>
              <a:rPr lang="de-CH" dirty="0"/>
              <a:t> web G+S "</a:t>
            </a:r>
            <a:r>
              <a:rPr lang="de-CH" dirty="0" err="1"/>
              <a:t>Sicurezza</a:t>
            </a:r>
            <a:r>
              <a:rPr lang="de-CH" dirty="0"/>
              <a:t> Sport di </a:t>
            </a:r>
            <a:r>
              <a:rPr lang="de-CH" dirty="0" err="1"/>
              <a:t>campo</a:t>
            </a:r>
            <a:r>
              <a:rPr lang="de-CH" dirty="0"/>
              <a:t>/Trekking" è </a:t>
            </a:r>
            <a:r>
              <a:rPr lang="de-CH" dirty="0" err="1"/>
              <a:t>stata</a:t>
            </a:r>
            <a:r>
              <a:rPr lang="de-CH" dirty="0"/>
              <a:t> </a:t>
            </a:r>
            <a:r>
              <a:rPr lang="de-CH" dirty="0" err="1"/>
              <a:t>completamente</a:t>
            </a:r>
            <a:r>
              <a:rPr lang="de-CH" dirty="0"/>
              <a:t> </a:t>
            </a:r>
            <a:r>
              <a:rPr lang="de-CH" dirty="0" err="1"/>
              <a:t>rinnovata</a:t>
            </a:r>
            <a:r>
              <a:rPr lang="de-CH" dirty="0"/>
              <a:t> e </a:t>
            </a:r>
            <a:r>
              <a:rPr lang="de-CH" dirty="0" err="1"/>
              <a:t>offre</a:t>
            </a:r>
            <a:r>
              <a:rPr lang="de-CH" dirty="0"/>
              <a:t> </a:t>
            </a:r>
            <a:r>
              <a:rPr lang="de-CH" dirty="0" err="1"/>
              <a:t>ora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b="1" dirty="0" err="1"/>
              <a:t>valido</a:t>
            </a:r>
            <a:r>
              <a:rPr lang="de-CH" b="1" dirty="0"/>
              <a:t> </a:t>
            </a:r>
            <a:r>
              <a:rPr lang="de-CH" b="1" dirty="0" err="1"/>
              <a:t>supporto</a:t>
            </a:r>
            <a:r>
              <a:rPr lang="de-CH" b="1" dirty="0"/>
              <a:t> </a:t>
            </a:r>
            <a:r>
              <a:rPr lang="de-CH" b="1" dirty="0" err="1"/>
              <a:t>decisionale</a:t>
            </a:r>
            <a:r>
              <a:rPr lang="de-CH" dirty="0"/>
              <a:t> </a:t>
            </a:r>
            <a:r>
              <a:rPr lang="de-CH" dirty="0" err="1"/>
              <a:t>nella</a:t>
            </a:r>
            <a:r>
              <a:rPr lang="de-CH" dirty="0"/>
              <a:t> </a:t>
            </a:r>
            <a:r>
              <a:rPr lang="de-CH" dirty="0" err="1"/>
              <a:t>scelta</a:t>
            </a:r>
            <a:r>
              <a:rPr lang="de-CH" dirty="0"/>
              <a:t> delle </a:t>
            </a:r>
            <a:r>
              <a:rPr lang="de-CH" dirty="0" err="1"/>
              <a:t>attività</a:t>
            </a:r>
            <a:r>
              <a:rPr lang="de-CH" dirty="0"/>
              <a:t>.</a:t>
            </a:r>
            <a:r>
              <a:rPr lang="en-US" dirty="0"/>
              <a:t>​</a:t>
            </a:r>
          </a:p>
          <a:p>
            <a:pPr fontAlgn="base"/>
            <a:r>
              <a:rPr lang="de-CH" dirty="0"/>
              <a:t>​</a:t>
            </a:r>
          </a:p>
          <a:p>
            <a:pPr fontAlgn="base"/>
            <a:r>
              <a:rPr lang="de-CH" dirty="0" err="1"/>
              <a:t>Questo</a:t>
            </a:r>
            <a:r>
              <a:rPr lang="de-CH" dirty="0"/>
              <a:t> </a:t>
            </a:r>
            <a:r>
              <a:rPr lang="de-CH" dirty="0" err="1"/>
              <a:t>aiuta</a:t>
            </a:r>
            <a:r>
              <a:rPr lang="de-CH" dirty="0"/>
              <a:t> i/le </a:t>
            </a:r>
            <a:r>
              <a:rPr lang="de-CH" dirty="0" err="1"/>
              <a:t>responsabili</a:t>
            </a:r>
            <a:r>
              <a:rPr lang="de-CH" dirty="0"/>
              <a:t> del </a:t>
            </a:r>
            <a:r>
              <a:rPr lang="de-CH" dirty="0" err="1"/>
              <a:t>campo</a:t>
            </a:r>
            <a:r>
              <a:rPr lang="de-CH" dirty="0"/>
              <a:t> e i/le </a:t>
            </a:r>
            <a:r>
              <a:rPr lang="de-CH" dirty="0" err="1"/>
              <a:t>coach</a:t>
            </a:r>
            <a:r>
              <a:rPr lang="de-CH" dirty="0"/>
              <a:t> a </a:t>
            </a:r>
            <a:r>
              <a:rPr lang="de-CH" dirty="0" err="1"/>
              <a:t>valutare</a:t>
            </a:r>
            <a:r>
              <a:rPr lang="de-CH" dirty="0"/>
              <a:t> </a:t>
            </a:r>
            <a:r>
              <a:rPr lang="de-CH" dirty="0" err="1"/>
              <a:t>meglio</a:t>
            </a:r>
            <a:r>
              <a:rPr lang="de-CH" dirty="0"/>
              <a:t> il </a:t>
            </a:r>
            <a:r>
              <a:rPr lang="de-CH" b="1" dirty="0" err="1"/>
              <a:t>livello</a:t>
            </a:r>
            <a:r>
              <a:rPr lang="de-CH" b="1" dirty="0"/>
              <a:t> di </a:t>
            </a:r>
            <a:r>
              <a:rPr lang="de-CH" b="1" dirty="0" err="1"/>
              <a:t>esperienza</a:t>
            </a:r>
            <a:r>
              <a:rPr lang="de-CH" dirty="0"/>
              <a:t> individuale, le </a:t>
            </a:r>
            <a:r>
              <a:rPr lang="de-CH" b="1" dirty="0"/>
              <a:t>norme di </a:t>
            </a:r>
            <a:r>
              <a:rPr lang="de-CH" b="1" dirty="0" err="1"/>
              <a:t>sicurezza</a:t>
            </a:r>
            <a:r>
              <a:rPr lang="de-CH" dirty="0"/>
              <a:t> </a:t>
            </a:r>
            <a:r>
              <a:rPr lang="de-CH" dirty="0" err="1"/>
              <a:t>applicabili</a:t>
            </a:r>
            <a:r>
              <a:rPr lang="de-CH" dirty="0"/>
              <a:t> e le </a:t>
            </a:r>
            <a:r>
              <a:rPr lang="de-CH" b="1" dirty="0" err="1"/>
              <a:t>dinamiche</a:t>
            </a:r>
            <a:r>
              <a:rPr lang="de-CH" b="1" dirty="0"/>
              <a:t> di </a:t>
            </a:r>
            <a:r>
              <a:rPr lang="de-CH" b="1" dirty="0" err="1"/>
              <a:t>gruppo</a:t>
            </a:r>
            <a:r>
              <a:rPr lang="de-CH" dirty="0"/>
              <a:t> </a:t>
            </a:r>
            <a:r>
              <a:rPr lang="de-CH" dirty="0" err="1"/>
              <a:t>situazionali</a:t>
            </a:r>
            <a:r>
              <a:rPr lang="de-CH" dirty="0"/>
              <a:t> e a </a:t>
            </a:r>
            <a:r>
              <a:rPr lang="de-CH" dirty="0" err="1"/>
              <a:t>trovare</a:t>
            </a:r>
            <a:r>
              <a:rPr lang="de-CH" dirty="0"/>
              <a:t> </a:t>
            </a:r>
            <a:r>
              <a:rPr lang="de-CH" dirty="0" err="1"/>
              <a:t>l'attività</a:t>
            </a:r>
            <a:r>
              <a:rPr lang="de-CH" dirty="0"/>
              <a:t> più </a:t>
            </a:r>
            <a:r>
              <a:rPr lang="de-CH" dirty="0" err="1"/>
              <a:t>adatta</a:t>
            </a:r>
            <a:r>
              <a:rPr lang="de-CH" dirty="0"/>
              <a:t>.</a:t>
            </a:r>
          </a:p>
          <a:p>
            <a:pPr fontAlgn="base"/>
            <a:endParaRPr lang="de-CH" dirty="0"/>
          </a:p>
          <a:p>
            <a:pPr fontAlgn="base"/>
            <a:r>
              <a:rPr lang="de-CH" b="1" i="1" dirty="0">
                <a:sym typeface="Wingdings" panose="05000000000000000000" pitchFamily="2" charset="2"/>
                <a:hlinkClick r:id="rId2"/>
              </a:rPr>
              <a:t> Al </a:t>
            </a:r>
            <a:r>
              <a:rPr lang="de-CH" b="1" i="1" dirty="0" err="1">
                <a:sym typeface="Wingdings" panose="05000000000000000000" pitchFamily="2" charset="2"/>
                <a:hlinkClick r:id="rId2"/>
              </a:rPr>
              <a:t>supporto</a:t>
            </a:r>
            <a:r>
              <a:rPr lang="de-CH" b="1" i="1" dirty="0">
                <a:sym typeface="Wingdings" panose="05000000000000000000" pitchFamily="2" charset="2"/>
                <a:hlinkClick r:id="rId2"/>
              </a:rPr>
              <a:t> </a:t>
            </a:r>
            <a:r>
              <a:rPr lang="de-CH" b="1" i="1" dirty="0" err="1">
                <a:sym typeface="Wingdings" panose="05000000000000000000" pitchFamily="2" charset="2"/>
                <a:hlinkClick r:id="rId2"/>
              </a:rPr>
              <a:t>decisionale</a:t>
            </a:r>
            <a:endParaRPr lang="de-CH" b="1" i="1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6A3AE77-237B-AC0F-2202-E92B76C0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0272" y="6039410"/>
            <a:ext cx="1201735" cy="252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05.11.2025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696355-62BD-2C8E-4117-D59E9A53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de-CH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149BDC2F-44A9-D051-837C-B8CF261189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4" r="6685" b="-1"/>
          <a:stretch>
            <a:fillRect/>
          </a:stretch>
        </p:blipFill>
        <p:spPr>
          <a:xfrm>
            <a:off x="20" y="10"/>
            <a:ext cx="5399068" cy="6857990"/>
          </a:xfrm>
          <a:noFill/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09E2466-179C-BD96-D57D-D528D0D5BB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1F7923-22B7-81F7-D445-80F65ED8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120483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28A4E05-4EC9-D319-B9E3-EFB76CD7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II. Sicurezza sport di CAMPO/trekking</a:t>
            </a:r>
            <a:r>
              <a:rPr lang="it-IT" sz="2800" b="0" dirty="0"/>
              <a:t>​</a:t>
            </a:r>
            <a:endParaRPr lang="de-CH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E7DA6F-6BB6-B931-E43E-0B6A2AC0D5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05.11.2025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C5D878-A582-F246-9FF6-7830F598CB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14" name="Bildplatzhalter 13" descr="Ein Bild, das draußen, Sport, Baum, Wasser enthält.&#10;&#10;KI-generierte Inhalte können fehlerhaft sein.">
            <a:extLst>
              <a:ext uri="{FF2B5EF4-FFF2-40B4-BE49-F238E27FC236}">
                <a16:creationId xmlns:a16="http://schemas.microsoft.com/office/drawing/2014/main" id="{68929549-B234-BF17-7045-CA63C2065DD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r="26569"/>
          <a:stretch>
            <a:fillRect/>
          </a:stretch>
        </p:blipFill>
        <p:spPr/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0320A66-226D-4D36-32E2-67AD99D9F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B887C8E-E1D6-860C-6B4E-3AE3C4948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034116"/>
            <a:ext cx="5256000" cy="4255350"/>
          </a:xfrm>
        </p:spPr>
        <p:txBody>
          <a:bodyPr/>
          <a:lstStyle/>
          <a:p>
            <a:pPr fontAlgn="base"/>
            <a:r>
              <a:rPr lang="de-CH" sz="1600" dirty="0"/>
              <a:t>Il </a:t>
            </a:r>
            <a:r>
              <a:rPr lang="de-CH" sz="1600" dirty="0" err="1"/>
              <a:t>foglio</a:t>
            </a:r>
            <a:r>
              <a:rPr lang="de-CH" sz="1600" dirty="0"/>
              <a:t> </a:t>
            </a:r>
            <a:r>
              <a:rPr lang="de-CH" sz="1600" dirty="0" err="1"/>
              <a:t>informativo</a:t>
            </a:r>
            <a:r>
              <a:rPr lang="de-CH" sz="1600" dirty="0"/>
              <a:t> </a:t>
            </a:r>
            <a:r>
              <a:rPr lang="de-CH" sz="1600" b="1" dirty="0"/>
              <a:t>"</a:t>
            </a:r>
            <a:r>
              <a:rPr lang="de-CH" sz="1600" b="1" dirty="0" err="1"/>
              <a:t>Prevenzione</a:t>
            </a:r>
            <a:r>
              <a:rPr lang="de-CH" sz="1600" b="1" dirty="0"/>
              <a:t> </a:t>
            </a:r>
            <a:r>
              <a:rPr lang="de-CH" sz="1600" b="1" dirty="0" err="1"/>
              <a:t>degli</a:t>
            </a:r>
            <a:r>
              <a:rPr lang="de-CH" sz="1600" b="1" dirty="0"/>
              <a:t> </a:t>
            </a:r>
            <a:r>
              <a:rPr lang="de-CH" sz="1600" b="1" dirty="0" err="1"/>
              <a:t>infortuni</a:t>
            </a:r>
            <a:r>
              <a:rPr lang="de-CH" sz="1600" b="1" dirty="0"/>
              <a:t> e </a:t>
            </a:r>
            <a:r>
              <a:rPr lang="de-CH" sz="1600" b="1" dirty="0" err="1"/>
              <a:t>requisiti</a:t>
            </a:r>
            <a:r>
              <a:rPr lang="de-CH" sz="1600" b="1" dirty="0"/>
              <a:t> per la </a:t>
            </a:r>
            <a:r>
              <a:rPr lang="de-CH" sz="1600" b="1" dirty="0" err="1"/>
              <a:t>sicurezza</a:t>
            </a:r>
            <a:r>
              <a:rPr lang="de-CH" sz="1600" b="1" dirty="0"/>
              <a:t> </a:t>
            </a:r>
            <a:r>
              <a:rPr lang="de-CH" sz="1600" b="1" dirty="0" err="1"/>
              <a:t>nello</a:t>
            </a:r>
            <a:r>
              <a:rPr lang="de-CH" sz="1600" b="1" dirty="0"/>
              <a:t> </a:t>
            </a:r>
            <a:r>
              <a:rPr lang="de-CH" sz="1600" b="1" dirty="0" err="1"/>
              <a:t>sport</a:t>
            </a:r>
            <a:r>
              <a:rPr lang="de-CH" sz="1600" b="1" dirty="0"/>
              <a:t> di </a:t>
            </a:r>
            <a:r>
              <a:rPr lang="de-CH" sz="1600" b="1" dirty="0" err="1"/>
              <a:t>campo</a:t>
            </a:r>
            <a:r>
              <a:rPr lang="de-CH" sz="1600" b="1" dirty="0"/>
              <a:t>/</a:t>
            </a:r>
            <a:r>
              <a:rPr lang="de-CH" sz="1600" b="1" dirty="0" err="1"/>
              <a:t>trekking</a:t>
            </a:r>
            <a:r>
              <a:rPr lang="de-CH" sz="1600" b="1" dirty="0"/>
              <a:t>" </a:t>
            </a:r>
            <a:r>
              <a:rPr lang="de-CH" sz="1600" dirty="0"/>
              <a:t>è </a:t>
            </a:r>
            <a:r>
              <a:rPr lang="de-CH" sz="1600" dirty="0" err="1"/>
              <a:t>stato</a:t>
            </a:r>
            <a:r>
              <a:rPr lang="de-CH" sz="1600" dirty="0"/>
              <a:t> </a:t>
            </a:r>
            <a:r>
              <a:rPr lang="de-CH" sz="1600" dirty="0" err="1"/>
              <a:t>completamente</a:t>
            </a:r>
            <a:r>
              <a:rPr lang="de-CH" sz="1600" dirty="0"/>
              <a:t> </a:t>
            </a:r>
            <a:r>
              <a:rPr lang="de-CH" sz="1600" dirty="0" err="1"/>
              <a:t>rielaborato</a:t>
            </a:r>
            <a:r>
              <a:rPr lang="de-CH" sz="1600" dirty="0"/>
              <a:t> e la sua </a:t>
            </a:r>
            <a:r>
              <a:rPr lang="de-CH" sz="1600" dirty="0" err="1"/>
              <a:t>applicazione</a:t>
            </a:r>
            <a:r>
              <a:rPr lang="de-CH" sz="1600" dirty="0"/>
              <a:t> è </a:t>
            </a:r>
            <a:r>
              <a:rPr lang="de-CH" sz="1600" dirty="0" err="1"/>
              <a:t>stata</a:t>
            </a:r>
            <a:r>
              <a:rPr lang="de-CH" sz="1600" dirty="0"/>
              <a:t> </a:t>
            </a:r>
            <a:r>
              <a:rPr lang="de-CH" sz="1600" dirty="0" err="1"/>
              <a:t>semplificata</a:t>
            </a:r>
            <a:r>
              <a:rPr lang="de-CH" sz="1600" dirty="0"/>
              <a:t>.</a:t>
            </a:r>
            <a:r>
              <a:rPr lang="en-US" sz="1600" dirty="0"/>
              <a:t>​</a:t>
            </a:r>
          </a:p>
          <a:p>
            <a:pPr fontAlgn="base"/>
            <a:r>
              <a:rPr lang="de-CH" sz="1600" dirty="0"/>
              <a:t>​</a:t>
            </a:r>
          </a:p>
          <a:p>
            <a:pPr fontAlgn="base"/>
            <a:r>
              <a:rPr lang="de-CH" sz="1600" dirty="0"/>
              <a:t>Da </a:t>
            </a:r>
            <a:r>
              <a:rPr lang="de-CH" sz="1600" dirty="0" err="1"/>
              <a:t>un</a:t>
            </a:r>
            <a:r>
              <a:rPr lang="de-CH" sz="1600" dirty="0"/>
              <a:t> </a:t>
            </a:r>
            <a:r>
              <a:rPr lang="de-CH" sz="1600" dirty="0" err="1"/>
              <a:t>lato</a:t>
            </a:r>
            <a:r>
              <a:rPr lang="de-CH" sz="1600" dirty="0"/>
              <a:t> </a:t>
            </a:r>
            <a:r>
              <a:rPr lang="de-CH" sz="1600" dirty="0" err="1"/>
              <a:t>tiene</a:t>
            </a:r>
            <a:r>
              <a:rPr lang="de-CH" sz="1600" dirty="0"/>
              <a:t> conto </a:t>
            </a:r>
            <a:r>
              <a:rPr lang="de-CH" sz="1600" dirty="0" err="1"/>
              <a:t>dei</a:t>
            </a:r>
            <a:r>
              <a:rPr lang="de-CH" sz="1600" dirty="0"/>
              <a:t> </a:t>
            </a:r>
            <a:r>
              <a:rPr lang="de-CH" sz="1600" dirty="0" err="1"/>
              <a:t>nuovi</a:t>
            </a:r>
            <a:r>
              <a:rPr lang="de-CH" sz="1600" dirty="0"/>
              <a:t> </a:t>
            </a:r>
            <a:r>
              <a:rPr lang="de-CH" sz="1600" dirty="0" err="1"/>
              <a:t>blocchi</a:t>
            </a:r>
            <a:r>
              <a:rPr lang="de-CH" sz="1600" dirty="0"/>
              <a:t> di </a:t>
            </a:r>
            <a:r>
              <a:rPr lang="de-CH" sz="1600" dirty="0" err="1"/>
              <a:t>sport</a:t>
            </a:r>
            <a:r>
              <a:rPr lang="de-CH" sz="1600" dirty="0"/>
              <a:t> </a:t>
            </a:r>
            <a:r>
              <a:rPr lang="de-CH" sz="1600" dirty="0" err="1"/>
              <a:t>complementari</a:t>
            </a:r>
            <a:r>
              <a:rPr lang="de-CH" sz="1600" dirty="0"/>
              <a:t> e, </a:t>
            </a:r>
            <a:r>
              <a:rPr lang="de-CH" sz="1600" dirty="0" err="1"/>
              <a:t>dall'altro</a:t>
            </a:r>
            <a:r>
              <a:rPr lang="de-CH" sz="1600" dirty="0"/>
              <a:t>, è </a:t>
            </a:r>
            <a:r>
              <a:rPr lang="de-CH" sz="1600" dirty="0" err="1"/>
              <a:t>completamente</a:t>
            </a:r>
            <a:r>
              <a:rPr lang="de-CH" sz="1600" dirty="0"/>
              <a:t> </a:t>
            </a:r>
            <a:r>
              <a:rPr lang="de-CH" sz="1600" dirty="0" err="1"/>
              <a:t>allineato</a:t>
            </a:r>
            <a:r>
              <a:rPr lang="de-CH" sz="1600" dirty="0"/>
              <a:t> alle </a:t>
            </a:r>
            <a:r>
              <a:rPr lang="de-CH" sz="1600" dirty="0" err="1"/>
              <a:t>linee</a:t>
            </a:r>
            <a:r>
              <a:rPr lang="de-CH" sz="1600" dirty="0"/>
              <a:t> </a:t>
            </a:r>
            <a:r>
              <a:rPr lang="de-CH" sz="1600" dirty="0" err="1"/>
              <a:t>guida</a:t>
            </a:r>
            <a:r>
              <a:rPr lang="de-CH" sz="1600" dirty="0"/>
              <a:t> </a:t>
            </a:r>
            <a:r>
              <a:rPr lang="de-CH" sz="1600" dirty="0" err="1"/>
              <a:t>contenute</a:t>
            </a:r>
            <a:r>
              <a:rPr lang="de-CH" sz="1600" dirty="0"/>
              <a:t> </a:t>
            </a:r>
            <a:r>
              <a:rPr lang="de-CH" sz="1600" dirty="0" err="1"/>
              <a:t>nella</a:t>
            </a:r>
            <a:r>
              <a:rPr lang="de-CH" sz="1600" dirty="0"/>
              <a:t> </a:t>
            </a:r>
            <a:r>
              <a:rPr lang="de-CH" sz="1600" b="1" dirty="0" err="1"/>
              <a:t>scheda</a:t>
            </a:r>
            <a:r>
              <a:rPr lang="de-CH" sz="1600" b="1" dirty="0"/>
              <a:t> </a:t>
            </a:r>
            <a:r>
              <a:rPr lang="de-CH" sz="1600" b="1" dirty="0" err="1"/>
              <a:t>informativa</a:t>
            </a:r>
            <a:r>
              <a:rPr lang="de-CH" sz="1600" b="1" dirty="0"/>
              <a:t> </a:t>
            </a:r>
            <a:r>
              <a:rPr lang="de-CH" sz="1600" b="1" dirty="0" err="1"/>
              <a:t>generale</a:t>
            </a:r>
            <a:r>
              <a:rPr lang="de-CH" sz="1600" b="1" dirty="0"/>
              <a:t> </a:t>
            </a:r>
            <a:r>
              <a:rPr lang="de-CH" sz="1600" b="1" dirty="0" err="1"/>
              <a:t>sulla</a:t>
            </a:r>
            <a:r>
              <a:rPr lang="de-CH" sz="1600" b="1" dirty="0"/>
              <a:t> </a:t>
            </a:r>
            <a:r>
              <a:rPr lang="de-CH" sz="1600" b="1" dirty="0" err="1"/>
              <a:t>prevenzione</a:t>
            </a:r>
            <a:r>
              <a:rPr lang="de-CH" sz="1600" b="1" dirty="0"/>
              <a:t> </a:t>
            </a:r>
            <a:r>
              <a:rPr lang="de-CH" sz="1600" b="1" dirty="0" err="1"/>
              <a:t>degli</a:t>
            </a:r>
            <a:r>
              <a:rPr lang="de-CH" sz="1600" b="1" dirty="0"/>
              <a:t> </a:t>
            </a:r>
            <a:r>
              <a:rPr lang="de-CH" sz="1600" b="1" dirty="0" err="1"/>
              <a:t>infortuni</a:t>
            </a:r>
            <a:r>
              <a:rPr lang="de-CH" sz="1600" dirty="0"/>
              <a:t>. Il </a:t>
            </a:r>
            <a:r>
              <a:rPr lang="de-CH" sz="1600" dirty="0" err="1"/>
              <a:t>risultato</a:t>
            </a:r>
            <a:r>
              <a:rPr lang="de-CH" sz="1600" dirty="0"/>
              <a:t>: </a:t>
            </a:r>
            <a:r>
              <a:rPr lang="de-CH" sz="1600" dirty="0" err="1"/>
              <a:t>una</a:t>
            </a:r>
            <a:r>
              <a:rPr lang="de-CH" sz="1600" dirty="0"/>
              <a:t> </a:t>
            </a:r>
            <a:r>
              <a:rPr lang="de-CH" sz="1600" dirty="0" err="1"/>
              <a:t>scheda</a:t>
            </a:r>
            <a:r>
              <a:rPr lang="de-CH" sz="1600" dirty="0"/>
              <a:t> </a:t>
            </a:r>
            <a:r>
              <a:rPr lang="de-CH" sz="1600" dirty="0" err="1"/>
              <a:t>informativa</a:t>
            </a:r>
            <a:r>
              <a:rPr lang="de-CH" sz="1600" dirty="0"/>
              <a:t> </a:t>
            </a:r>
            <a:r>
              <a:rPr lang="de-CH" sz="1600" dirty="0" err="1"/>
              <a:t>che</a:t>
            </a:r>
            <a:r>
              <a:rPr lang="de-CH" sz="1600" dirty="0"/>
              <a:t> in </a:t>
            </a:r>
            <a:r>
              <a:rPr lang="de-CH" sz="1600" dirty="0" err="1"/>
              <a:t>futuro</a:t>
            </a:r>
            <a:r>
              <a:rPr lang="de-CH" sz="1600" dirty="0"/>
              <a:t> </a:t>
            </a:r>
            <a:r>
              <a:rPr lang="de-CH" sz="1600" dirty="0" err="1"/>
              <a:t>riunirà</a:t>
            </a:r>
            <a:r>
              <a:rPr lang="de-CH" sz="1600" dirty="0"/>
              <a:t> tutte le </a:t>
            </a:r>
            <a:r>
              <a:rPr lang="de-CH" sz="1600" dirty="0" err="1"/>
              <a:t>disposizioni</a:t>
            </a:r>
            <a:r>
              <a:rPr lang="de-CH" sz="1600" dirty="0"/>
              <a:t> G+S relative alla </a:t>
            </a:r>
            <a:r>
              <a:rPr lang="de-CH" sz="1600" dirty="0" err="1"/>
              <a:t>sicurezza</a:t>
            </a:r>
            <a:r>
              <a:rPr lang="de-CH" sz="1600" dirty="0"/>
              <a:t>. </a:t>
            </a:r>
            <a:r>
              <a:rPr lang="de-CH" sz="1600" dirty="0" err="1"/>
              <a:t>Assicuratevi</a:t>
            </a:r>
            <a:r>
              <a:rPr lang="de-CH" sz="1600" dirty="0"/>
              <a:t> di </a:t>
            </a:r>
            <a:r>
              <a:rPr lang="de-CH" sz="1600" dirty="0" err="1"/>
              <a:t>utilizzare</a:t>
            </a:r>
            <a:r>
              <a:rPr lang="de-CH" sz="1600" dirty="0"/>
              <a:t> sempre la </a:t>
            </a:r>
            <a:r>
              <a:rPr lang="de-CH" sz="1600" dirty="0" err="1"/>
              <a:t>documentazione</a:t>
            </a:r>
            <a:r>
              <a:rPr lang="de-CH" sz="1600" dirty="0"/>
              <a:t> </a:t>
            </a:r>
            <a:r>
              <a:rPr lang="de-CH" sz="1600" dirty="0" err="1"/>
              <a:t>aggiornata</a:t>
            </a:r>
            <a:r>
              <a:rPr lang="de-CH" sz="1600" dirty="0"/>
              <a:t> </a:t>
            </a:r>
            <a:r>
              <a:rPr lang="de-CH" sz="1600" dirty="0" err="1"/>
              <a:t>quando</a:t>
            </a:r>
            <a:r>
              <a:rPr lang="de-CH" sz="1600" dirty="0"/>
              <a:t> </a:t>
            </a:r>
            <a:r>
              <a:rPr lang="de-CH" sz="1600" dirty="0" err="1"/>
              <a:t>pianificate</a:t>
            </a:r>
            <a:r>
              <a:rPr lang="de-CH" sz="1600" dirty="0"/>
              <a:t> i </a:t>
            </a:r>
            <a:r>
              <a:rPr lang="de-CH" sz="1600" dirty="0" err="1"/>
              <a:t>vostri</a:t>
            </a:r>
            <a:r>
              <a:rPr lang="de-CH" sz="1600" dirty="0"/>
              <a:t> </a:t>
            </a:r>
            <a:r>
              <a:rPr lang="de-CH" sz="1600" dirty="0" err="1"/>
              <a:t>campi</a:t>
            </a:r>
            <a:r>
              <a:rPr lang="de-CH" sz="1600" dirty="0"/>
              <a:t>!​</a:t>
            </a:r>
          </a:p>
          <a:p>
            <a:pPr fontAlgn="base"/>
            <a:r>
              <a:rPr lang="de-CH" sz="1600" dirty="0"/>
              <a:t>​</a:t>
            </a:r>
          </a:p>
          <a:p>
            <a:pPr fontAlgn="base"/>
            <a:r>
              <a:rPr lang="de-CH" sz="1600" b="1" i="1" dirty="0">
                <a:sym typeface="Wingdings" panose="05000000000000000000" pitchFamily="2" charset="2"/>
                <a:hlinkClick r:id="rId3"/>
              </a:rPr>
              <a:t></a:t>
            </a:r>
            <a:r>
              <a:rPr lang="de-CH" sz="1600" b="1" i="1" dirty="0">
                <a:hlinkClick r:id="rId3"/>
              </a:rPr>
              <a:t>Vai alla </a:t>
            </a:r>
            <a:r>
              <a:rPr lang="de-CH" sz="1600" b="1" i="1" dirty="0" err="1">
                <a:hlinkClick r:id="rId3"/>
              </a:rPr>
              <a:t>scheda</a:t>
            </a:r>
            <a:r>
              <a:rPr lang="de-CH" sz="1600" b="1" i="1" dirty="0">
                <a:hlinkClick r:id="rId3"/>
              </a:rPr>
              <a:t> </a:t>
            </a:r>
            <a:r>
              <a:rPr lang="de-CH" sz="1600" b="1" i="1" dirty="0" err="1">
                <a:hlinkClick r:id="rId3"/>
              </a:rPr>
              <a:t>informativa</a:t>
            </a:r>
            <a:r>
              <a:rPr lang="de-CH" sz="1600" b="1" i="1" dirty="0">
                <a:hlinkClick r:id="rId3"/>
              </a:rPr>
              <a:t>​</a:t>
            </a:r>
            <a:endParaRPr lang="de-CH" sz="1600" b="1" i="1" dirty="0"/>
          </a:p>
        </p:txBody>
      </p:sp>
    </p:spTree>
    <p:extLst>
      <p:ext uri="{BB962C8B-B14F-4D97-AF65-F5344CB8AC3E}">
        <p14:creationId xmlns:p14="http://schemas.microsoft.com/office/powerpoint/2010/main" val="163743251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18dcc8-3023-49bf-bf0e-8cab87aff8fa">
      <UserInfo>
        <DisplayName/>
        <AccountId xsi:nil="true"/>
        <AccountType/>
      </UserInfo>
    </SharedWithUsers>
    <TaxCatchAll xmlns="6418dcc8-3023-49bf-bf0e-8cab87aff8fa" xsi:nil="true"/>
    <lcf76f155ced4ddcb4097134ff3c332f xmlns="2149664b-d0f4-4868-abbc-a3c311aa268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590DAF8F1552449A96A920AE7078BB" ma:contentTypeVersion="19" ma:contentTypeDescription="Ein neues Dokument erstellen." ma:contentTypeScope="" ma:versionID="ae4cb63aa5feab9bf18b6966cc723374">
  <xsd:schema xmlns:xsd="http://www.w3.org/2001/XMLSchema" xmlns:xs="http://www.w3.org/2001/XMLSchema" xmlns:p="http://schemas.microsoft.com/office/2006/metadata/properties" xmlns:ns2="2149664b-d0f4-4868-abbc-a3c311aa2687" xmlns:ns3="6418dcc8-3023-49bf-bf0e-8cab87aff8fa" targetNamespace="http://schemas.microsoft.com/office/2006/metadata/properties" ma:root="true" ma:fieldsID="c2ee5fd26b5370371a21bf561f87c325" ns2:_="" ns3:_="">
    <xsd:import namespace="2149664b-d0f4-4868-abbc-a3c311aa2687"/>
    <xsd:import namespace="6418dcc8-3023-49bf-bf0e-8cab87aff8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9664b-d0f4-4868-abbc-a3c311aa2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8dcc8-3023-49bf-bf0e-8cab87aff8f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4becd4f-2bfa-4f87-843c-d9422211c3a9}" ma:internalName="TaxCatchAll" ma:showField="CatchAllData" ma:web="6418dcc8-3023-49bf-bf0e-8cab87aff8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schemas.microsoft.com/office/infopath/2007/PartnerControls"/>
    <ds:schemaRef ds:uri="6418dcc8-3023-49bf-bf0e-8cab87aff8fa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2149664b-d0f4-4868-abbc-a3c311aa2687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6D0955-E95A-4BF5-AEAC-44D8DF4AC0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9664b-d0f4-4868-abbc-a3c311aa2687"/>
    <ds:schemaRef ds:uri="6418dcc8-3023-49bf-bf0e-8cab87aff8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1168</Words>
  <Application>Microsoft Office PowerPoint</Application>
  <PresentationFormat>Breitbild</PresentationFormat>
  <Paragraphs>137</Paragraphs>
  <Slides>13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Symbol</vt:lpstr>
      <vt:lpstr>Wingdings</vt:lpstr>
      <vt:lpstr>Benutzerdefiniertes Design</vt:lpstr>
      <vt:lpstr>informazioni dalla MSS e da G+s</vt:lpstr>
      <vt:lpstr>Collezioni digitali della mss</vt:lpstr>
      <vt:lpstr>PowerPoint-Präsentation</vt:lpstr>
      <vt:lpstr>Strumenti per attività a misura di bambino</vt:lpstr>
      <vt:lpstr>Nuovi opuscoli sulla tutela ambientale</vt:lpstr>
      <vt:lpstr>MP-tema  fascino dei campi</vt:lpstr>
      <vt:lpstr>Blocchi di attività complementari durante un campo G+S​</vt:lpstr>
      <vt:lpstr>I. Sicurezza sport di CAMPO/trekking</vt:lpstr>
      <vt:lpstr>II. Sicurezza sport di CAMPO/trekking​</vt:lpstr>
      <vt:lpstr>Documenti sulla sicurezza</vt:lpstr>
      <vt:lpstr>Documenti G+S digitali</vt:lpstr>
      <vt:lpstr>Dimensione dei gruppiG+S rilevante ai finidelle sovvenzioni​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Celia Roduner / Aurea</cp:lastModifiedBy>
  <cp:revision>268</cp:revision>
  <dcterms:created xsi:type="dcterms:W3CDTF">2022-11-25T14:41:05Z</dcterms:created>
  <dcterms:modified xsi:type="dcterms:W3CDTF">2025-11-05T09:34:20Z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0x0101006F590DAF8F1552449A96A920AE7078BB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