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23"/>
  </p:notesMasterIdLst>
  <p:handoutMasterIdLst>
    <p:handoutMasterId r:id="rId24"/>
  </p:handoutMasterIdLst>
  <p:sldIdLst>
    <p:sldId id="286" r:id="rId5"/>
    <p:sldId id="302" r:id="rId6"/>
    <p:sldId id="304" r:id="rId7"/>
    <p:sldId id="303" r:id="rId8"/>
    <p:sldId id="296" r:id="rId9"/>
    <p:sldId id="290" r:id="rId10"/>
    <p:sldId id="281" r:id="rId11"/>
    <p:sldId id="291" r:id="rId12"/>
    <p:sldId id="306" r:id="rId13"/>
    <p:sldId id="305" r:id="rId14"/>
    <p:sldId id="293" r:id="rId15"/>
    <p:sldId id="292" r:id="rId16"/>
    <p:sldId id="298" r:id="rId17"/>
    <p:sldId id="299" r:id="rId18"/>
    <p:sldId id="294" r:id="rId19"/>
    <p:sldId id="295" r:id="rId20"/>
    <p:sldId id="301" r:id="rId21"/>
    <p:sldId id="285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3F3"/>
    <a:srgbClr val="E5EAE9"/>
    <a:srgbClr val="E1DBD5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16FFE1-F1D0-4B8F-B380-D930A0A06E08}" v="47" dt="2023-10-25T12:46:05.902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870" autoAdjust="0"/>
  </p:normalViewPr>
  <p:slideViewPr>
    <p:cSldViewPr showGuides="1">
      <p:cViewPr varScale="1">
        <p:scale>
          <a:sx n="138" d="100"/>
          <a:sy n="138" d="100"/>
        </p:scale>
        <p:origin x="1134" y="108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16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0" d="100"/>
          <a:sy n="120" d="100"/>
        </p:scale>
        <p:origin x="496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rina Bosshard / Circonflexe" userId="c444e305-e499-476e-ad13-1ebca67bb50b" providerId="ADAL" clId="{D780A618-22FE-454A-AEA0-EDC406EA1EF1}"/>
    <pc:docChg chg="undo custSel addSld delSld modSld sldOrd">
      <pc:chgData name="Sabrina Bosshard / Circonflexe" userId="c444e305-e499-476e-ad13-1ebca67bb50b" providerId="ADAL" clId="{D780A618-22FE-454A-AEA0-EDC406EA1EF1}" dt="2023-01-11T15:03:04.818" v="2235" actId="478"/>
      <pc:docMkLst>
        <pc:docMk/>
      </pc:docMkLst>
      <pc:sldChg chg="modSp mod modNotesTx">
        <pc:chgData name="Sabrina Bosshard / Circonflexe" userId="c444e305-e499-476e-ad13-1ebca67bb50b" providerId="ADAL" clId="{D780A618-22FE-454A-AEA0-EDC406EA1EF1}" dt="2023-01-11T14:35:53.365" v="1281"/>
        <pc:sldMkLst>
          <pc:docMk/>
          <pc:sldMk cId="4221179289" sldId="281"/>
        </pc:sldMkLst>
        <pc:spChg chg="mod">
          <ac:chgData name="Sabrina Bosshard / Circonflexe" userId="c444e305-e499-476e-ad13-1ebca67bb50b" providerId="ADAL" clId="{D780A618-22FE-454A-AEA0-EDC406EA1EF1}" dt="2023-01-11T14:33:34.071" v="1209" actId="313"/>
          <ac:spMkLst>
            <pc:docMk/>
            <pc:sldMk cId="4221179289" sldId="281"/>
            <ac:spMk id="8" creationId="{0E2317B7-A8B1-4326-9021-C1B271C29FE0}"/>
          </ac:spMkLst>
        </pc:spChg>
      </pc:sldChg>
      <pc:sldChg chg="modNotesTx">
        <pc:chgData name="Sabrina Bosshard / Circonflexe" userId="c444e305-e499-476e-ad13-1ebca67bb50b" providerId="ADAL" clId="{D780A618-22FE-454A-AEA0-EDC406EA1EF1}" dt="2023-01-11T14:37:33.945" v="1282"/>
        <pc:sldMkLst>
          <pc:docMk/>
          <pc:sldMk cId="3763935794" sldId="282"/>
        </pc:sldMkLst>
      </pc:sldChg>
      <pc:sldChg chg="delSp mod">
        <pc:chgData name="Sabrina Bosshard / Circonflexe" userId="c444e305-e499-476e-ad13-1ebca67bb50b" providerId="ADAL" clId="{D780A618-22FE-454A-AEA0-EDC406EA1EF1}" dt="2023-01-11T15:03:04.818" v="2235" actId="478"/>
        <pc:sldMkLst>
          <pc:docMk/>
          <pc:sldMk cId="787367920" sldId="290"/>
        </pc:sldMkLst>
        <pc:spChg chg="del">
          <ac:chgData name="Sabrina Bosshard / Circonflexe" userId="c444e305-e499-476e-ad13-1ebca67bb50b" providerId="ADAL" clId="{D780A618-22FE-454A-AEA0-EDC406EA1EF1}" dt="2023-01-11T15:03:04.818" v="2235" actId="478"/>
          <ac:spMkLst>
            <pc:docMk/>
            <pc:sldMk cId="787367920" sldId="290"/>
            <ac:spMk id="4" creationId="{5F29F0D5-24E4-487E-405E-F11A31E1656D}"/>
          </ac:spMkLst>
        </pc:spChg>
      </pc:sldChg>
      <pc:sldChg chg="modSp modNotesTx">
        <pc:chgData name="Sabrina Bosshard / Circonflexe" userId="c444e305-e499-476e-ad13-1ebca67bb50b" providerId="ADAL" clId="{D780A618-22FE-454A-AEA0-EDC406EA1EF1}" dt="2023-01-11T14:59:11.682" v="2172" actId="14826"/>
        <pc:sldMkLst>
          <pc:docMk/>
          <pc:sldMk cId="3282096239" sldId="291"/>
        </pc:sldMkLst>
        <pc:picChg chg="mod">
          <ac:chgData name="Sabrina Bosshard / Circonflexe" userId="c444e305-e499-476e-ad13-1ebca67bb50b" providerId="ADAL" clId="{D780A618-22FE-454A-AEA0-EDC406EA1EF1}" dt="2023-01-11T14:59:11.682" v="2172" actId="14826"/>
          <ac:picMkLst>
            <pc:docMk/>
            <pc:sldMk cId="3282096239" sldId="291"/>
            <ac:picMk id="10" creationId="{B0738DC1-87B0-0352-16F0-AD89969CEE85}"/>
          </ac:picMkLst>
        </pc:picChg>
      </pc:sldChg>
      <pc:sldChg chg="delSp modSp mod">
        <pc:chgData name="Sabrina Bosshard / Circonflexe" userId="c444e305-e499-476e-ad13-1ebca67bb50b" providerId="ADAL" clId="{D780A618-22FE-454A-AEA0-EDC406EA1EF1}" dt="2023-01-11T15:02:56.241" v="2234" actId="478"/>
        <pc:sldMkLst>
          <pc:docMk/>
          <pc:sldMk cId="4119114465" sldId="293"/>
        </pc:sldMkLst>
        <pc:spChg chg="mod">
          <ac:chgData name="Sabrina Bosshard / Circonflexe" userId="c444e305-e499-476e-ad13-1ebca67bb50b" providerId="ADAL" clId="{D780A618-22FE-454A-AEA0-EDC406EA1EF1}" dt="2023-01-11T15:02:54.070" v="2233" actId="20577"/>
          <ac:spMkLst>
            <pc:docMk/>
            <pc:sldMk cId="4119114465" sldId="293"/>
            <ac:spMk id="3" creationId="{C09DED88-B386-762E-59BD-6B974F88D4EC}"/>
          </ac:spMkLst>
        </pc:spChg>
        <pc:spChg chg="del">
          <ac:chgData name="Sabrina Bosshard / Circonflexe" userId="c444e305-e499-476e-ad13-1ebca67bb50b" providerId="ADAL" clId="{D780A618-22FE-454A-AEA0-EDC406EA1EF1}" dt="2023-01-11T15:02:56.241" v="2234" actId="478"/>
          <ac:spMkLst>
            <pc:docMk/>
            <pc:sldMk cId="4119114465" sldId="293"/>
            <ac:spMk id="4" creationId="{44550A11-3825-5678-1C96-A90B127F0CD1}"/>
          </ac:spMkLst>
        </pc:spChg>
      </pc:sldChg>
      <pc:sldChg chg="addSp delSp modSp mod ord modClrScheme chgLayout">
        <pc:chgData name="Sabrina Bosshard / Circonflexe" userId="c444e305-e499-476e-ad13-1ebca67bb50b" providerId="ADAL" clId="{D780A618-22FE-454A-AEA0-EDC406EA1EF1}" dt="2023-01-11T14:28:31.642" v="1107" actId="478"/>
        <pc:sldMkLst>
          <pc:docMk/>
          <pc:sldMk cId="3376864676" sldId="294"/>
        </pc:sldMkLst>
        <pc:spChg chg="mod">
          <ac:chgData name="Sabrina Bosshard / Circonflexe" userId="c444e305-e499-476e-ad13-1ebca67bb50b" providerId="ADAL" clId="{D780A618-22FE-454A-AEA0-EDC406EA1EF1}" dt="2023-01-11T14:00:38.667" v="320" actId="26606"/>
          <ac:spMkLst>
            <pc:docMk/>
            <pc:sldMk cId="3376864676" sldId="294"/>
            <ac:spMk id="2" creationId="{57933CD6-8FFC-08BE-9BA0-FD68D3852A52}"/>
          </ac:spMkLst>
        </pc:spChg>
        <pc:spChg chg="mod ord">
          <ac:chgData name="Sabrina Bosshard / Circonflexe" userId="c444e305-e499-476e-ad13-1ebca67bb50b" providerId="ADAL" clId="{D780A618-22FE-454A-AEA0-EDC406EA1EF1}" dt="2023-01-11T14:00:38.667" v="320" actId="26606"/>
          <ac:spMkLst>
            <pc:docMk/>
            <pc:sldMk cId="3376864676" sldId="294"/>
            <ac:spMk id="3" creationId="{56819EB0-5507-285F-73AC-6C664308D0DA}"/>
          </ac:spMkLst>
        </pc:spChg>
        <pc:spChg chg="del mod">
          <ac:chgData name="Sabrina Bosshard / Circonflexe" userId="c444e305-e499-476e-ad13-1ebca67bb50b" providerId="ADAL" clId="{D780A618-22FE-454A-AEA0-EDC406EA1EF1}" dt="2023-01-11T14:28:31.642" v="1107" actId="478"/>
          <ac:spMkLst>
            <pc:docMk/>
            <pc:sldMk cId="3376864676" sldId="294"/>
            <ac:spMk id="4" creationId="{5B15FE36-F3FA-16EE-7DB7-9E35AFB03172}"/>
          </ac:spMkLst>
        </pc:spChg>
        <pc:spChg chg="del mod">
          <ac:chgData name="Sabrina Bosshard / Circonflexe" userId="c444e305-e499-476e-ad13-1ebca67bb50b" providerId="ADAL" clId="{D780A618-22FE-454A-AEA0-EDC406EA1EF1}" dt="2023-01-11T13:52:24.647" v="294" actId="478"/>
          <ac:spMkLst>
            <pc:docMk/>
            <pc:sldMk cId="3376864676" sldId="294"/>
            <ac:spMk id="5" creationId="{AB58C3EC-2241-AC9D-D14A-4EEE5698181C}"/>
          </ac:spMkLst>
        </pc:spChg>
        <pc:spChg chg="mod">
          <ac:chgData name="Sabrina Bosshard / Circonflexe" userId="c444e305-e499-476e-ad13-1ebca67bb50b" providerId="ADAL" clId="{D780A618-22FE-454A-AEA0-EDC406EA1EF1}" dt="2023-01-11T14:00:38.667" v="320" actId="26606"/>
          <ac:spMkLst>
            <pc:docMk/>
            <pc:sldMk cId="3376864676" sldId="294"/>
            <ac:spMk id="6" creationId="{2E30D748-7321-A9A2-2BA6-DFDFCB9C32F2}"/>
          </ac:spMkLst>
        </pc:spChg>
        <pc:spChg chg="del">
          <ac:chgData name="Sabrina Bosshard / Circonflexe" userId="c444e305-e499-476e-ad13-1ebca67bb50b" providerId="ADAL" clId="{D780A618-22FE-454A-AEA0-EDC406EA1EF1}" dt="2023-01-11T13:51:47.973" v="289" actId="26606"/>
          <ac:spMkLst>
            <pc:docMk/>
            <pc:sldMk cId="3376864676" sldId="294"/>
            <ac:spMk id="8" creationId="{B5C1F08F-C83A-33C4-02F9-5C89C073C6DB}"/>
          </ac:spMkLst>
        </pc:spChg>
        <pc:spChg chg="add del mod">
          <ac:chgData name="Sabrina Bosshard / Circonflexe" userId="c444e305-e499-476e-ad13-1ebca67bb50b" providerId="ADAL" clId="{D780A618-22FE-454A-AEA0-EDC406EA1EF1}" dt="2023-01-11T14:00:38.667" v="320" actId="26606"/>
          <ac:spMkLst>
            <pc:docMk/>
            <pc:sldMk cId="3376864676" sldId="294"/>
            <ac:spMk id="15" creationId="{C166BD83-B0E8-7A31-F9BB-F01D3DABE0D0}"/>
          </ac:spMkLst>
        </pc:spChg>
        <pc:spChg chg="add mod">
          <ac:chgData name="Sabrina Bosshard / Circonflexe" userId="c444e305-e499-476e-ad13-1ebca67bb50b" providerId="ADAL" clId="{D780A618-22FE-454A-AEA0-EDC406EA1EF1}" dt="2023-01-11T14:00:38.667" v="320" actId="26606"/>
          <ac:spMkLst>
            <pc:docMk/>
            <pc:sldMk cId="3376864676" sldId="294"/>
            <ac:spMk id="20" creationId="{CC7AA93E-F30D-5D76-9A5D-B6F427601F3B}"/>
          </ac:spMkLst>
        </pc:spChg>
        <pc:picChg chg="mod ord">
          <ac:chgData name="Sabrina Bosshard / Circonflexe" userId="c444e305-e499-476e-ad13-1ebca67bb50b" providerId="ADAL" clId="{D780A618-22FE-454A-AEA0-EDC406EA1EF1}" dt="2023-01-11T14:00:38.667" v="320" actId="26606"/>
          <ac:picMkLst>
            <pc:docMk/>
            <pc:sldMk cId="3376864676" sldId="294"/>
            <ac:picMk id="10" creationId="{E680016F-7E03-B3E3-93FC-09688146EA01}"/>
          </ac:picMkLst>
        </pc:picChg>
      </pc:sldChg>
      <pc:sldChg chg="addSp delSp modSp mod ord modClrScheme chgLayout modNotesTx">
        <pc:chgData name="Sabrina Bosshard / Circonflexe" userId="c444e305-e499-476e-ad13-1ebca67bb50b" providerId="ADAL" clId="{D780A618-22FE-454A-AEA0-EDC406EA1EF1}" dt="2023-01-11T14:50:29.872" v="2130"/>
        <pc:sldMkLst>
          <pc:docMk/>
          <pc:sldMk cId="3078218080" sldId="295"/>
        </pc:sldMkLst>
        <pc:spChg chg="mod ord">
          <ac:chgData name="Sabrina Bosshard / Circonflexe" userId="c444e305-e499-476e-ad13-1ebca67bb50b" providerId="ADAL" clId="{D780A618-22FE-454A-AEA0-EDC406EA1EF1}" dt="2023-01-11T14:00:44.908" v="321" actId="26606"/>
          <ac:spMkLst>
            <pc:docMk/>
            <pc:sldMk cId="3078218080" sldId="295"/>
            <ac:spMk id="2" creationId="{8792A7C6-50B7-33D4-8FEC-853CA9E33929}"/>
          </ac:spMkLst>
        </pc:spChg>
        <pc:spChg chg="del mod">
          <ac:chgData name="Sabrina Bosshard / Circonflexe" userId="c444e305-e499-476e-ad13-1ebca67bb50b" providerId="ADAL" clId="{D780A618-22FE-454A-AEA0-EDC406EA1EF1}" dt="2023-01-11T13:52:19.602" v="293" actId="478"/>
          <ac:spMkLst>
            <pc:docMk/>
            <pc:sldMk cId="3078218080" sldId="295"/>
            <ac:spMk id="3" creationId="{CF306A33-4B11-65E1-8195-E813428DE6A1}"/>
          </ac:spMkLst>
        </pc:spChg>
        <pc:spChg chg="mod">
          <ac:chgData name="Sabrina Bosshard / Circonflexe" userId="c444e305-e499-476e-ad13-1ebca67bb50b" providerId="ADAL" clId="{D780A618-22FE-454A-AEA0-EDC406EA1EF1}" dt="2023-01-11T14:00:44.908" v="321" actId="26606"/>
          <ac:spMkLst>
            <pc:docMk/>
            <pc:sldMk cId="3078218080" sldId="295"/>
            <ac:spMk id="5" creationId="{8899A371-C37E-E973-8542-CE3F7F198AF9}"/>
          </ac:spMkLst>
        </pc:spChg>
        <pc:spChg chg="del">
          <ac:chgData name="Sabrina Bosshard / Circonflexe" userId="c444e305-e499-476e-ad13-1ebca67bb50b" providerId="ADAL" clId="{D780A618-22FE-454A-AEA0-EDC406EA1EF1}" dt="2023-01-11T13:51:54.158" v="290" actId="26606"/>
          <ac:spMkLst>
            <pc:docMk/>
            <pc:sldMk cId="3078218080" sldId="295"/>
            <ac:spMk id="7" creationId="{68FC9624-0E17-0442-9912-11C1550C4E4D}"/>
          </ac:spMkLst>
        </pc:spChg>
        <pc:spChg chg="mod ord">
          <ac:chgData name="Sabrina Bosshard / Circonflexe" userId="c444e305-e499-476e-ad13-1ebca67bb50b" providerId="ADAL" clId="{D780A618-22FE-454A-AEA0-EDC406EA1EF1}" dt="2023-01-11T14:45:33.301" v="1649" actId="27636"/>
          <ac:spMkLst>
            <pc:docMk/>
            <pc:sldMk cId="3078218080" sldId="295"/>
            <ac:spMk id="8" creationId="{74323005-E409-99CF-3926-EB5F3C0A432C}"/>
          </ac:spMkLst>
        </pc:spChg>
        <pc:spChg chg="add del mod">
          <ac:chgData name="Sabrina Bosshard / Circonflexe" userId="c444e305-e499-476e-ad13-1ebca67bb50b" providerId="ADAL" clId="{D780A618-22FE-454A-AEA0-EDC406EA1EF1}" dt="2023-01-11T14:00:44.908" v="321" actId="26606"/>
          <ac:spMkLst>
            <pc:docMk/>
            <pc:sldMk cId="3078218080" sldId="295"/>
            <ac:spMk id="15" creationId="{6E7BC928-3ADC-0EC0-18E1-41707E000056}"/>
          </ac:spMkLst>
        </pc:spChg>
        <pc:spChg chg="add mod">
          <ac:chgData name="Sabrina Bosshard / Circonflexe" userId="c444e305-e499-476e-ad13-1ebca67bb50b" providerId="ADAL" clId="{D780A618-22FE-454A-AEA0-EDC406EA1EF1}" dt="2023-01-11T14:00:44.908" v="321" actId="26606"/>
          <ac:spMkLst>
            <pc:docMk/>
            <pc:sldMk cId="3078218080" sldId="295"/>
            <ac:spMk id="20" creationId="{1CD984ED-7F06-E958-627C-EA4DDFA0168F}"/>
          </ac:spMkLst>
        </pc:spChg>
        <pc:spChg chg="add del mod">
          <ac:chgData name="Sabrina Bosshard / Circonflexe" userId="c444e305-e499-476e-ad13-1ebca67bb50b" providerId="ADAL" clId="{D780A618-22FE-454A-AEA0-EDC406EA1EF1}" dt="2023-01-11T14:28:24.048" v="1105" actId="478"/>
          <ac:spMkLst>
            <pc:docMk/>
            <pc:sldMk cId="3078218080" sldId="295"/>
            <ac:spMk id="22" creationId="{5885A197-46FE-5F07-1645-7A136C3C6DB5}"/>
          </ac:spMkLst>
        </pc:spChg>
        <pc:spChg chg="add mod">
          <ac:chgData name="Sabrina Bosshard / Circonflexe" userId="c444e305-e499-476e-ad13-1ebca67bb50b" providerId="ADAL" clId="{D780A618-22FE-454A-AEA0-EDC406EA1EF1}" dt="2023-01-11T14:00:44.908" v="321" actId="26606"/>
          <ac:spMkLst>
            <pc:docMk/>
            <pc:sldMk cId="3078218080" sldId="295"/>
            <ac:spMk id="24" creationId="{20EF9ECE-5150-E168-347C-19F32936FF09}"/>
          </ac:spMkLst>
        </pc:spChg>
        <pc:picChg chg="mod">
          <ac:chgData name="Sabrina Bosshard / Circonflexe" userId="c444e305-e499-476e-ad13-1ebca67bb50b" providerId="ADAL" clId="{D780A618-22FE-454A-AEA0-EDC406EA1EF1}" dt="2023-01-11T14:00:44.908" v="321" actId="26606"/>
          <ac:picMkLst>
            <pc:docMk/>
            <pc:sldMk cId="3078218080" sldId="295"/>
            <ac:picMk id="10" creationId="{5C2D93C4-DFB0-5B15-1A54-FF517BAEF67C}"/>
          </ac:picMkLst>
        </pc:picChg>
      </pc:sldChg>
      <pc:sldChg chg="modNotesTx">
        <pc:chgData name="Sabrina Bosshard / Circonflexe" userId="c444e305-e499-476e-ad13-1ebca67bb50b" providerId="ADAL" clId="{D780A618-22FE-454A-AEA0-EDC406EA1EF1}" dt="2023-01-11T14:33:24.297" v="1208" actId="20577"/>
        <pc:sldMkLst>
          <pc:docMk/>
          <pc:sldMk cId="1907692872" sldId="296"/>
        </pc:sldMkLst>
      </pc:sldChg>
      <pc:sldChg chg="addSp delSp modSp mod modClrScheme chgLayout modNotesTx">
        <pc:chgData name="Sabrina Bosshard / Circonflexe" userId="c444e305-e499-476e-ad13-1ebca67bb50b" providerId="ADAL" clId="{D780A618-22FE-454A-AEA0-EDC406EA1EF1}" dt="2023-01-11T14:57:06.746" v="2171" actId="478"/>
        <pc:sldMkLst>
          <pc:docMk/>
          <pc:sldMk cId="2158037557" sldId="297"/>
        </pc:sldMkLst>
        <pc:spChg chg="mod ord">
          <ac:chgData name="Sabrina Bosshard / Circonflexe" userId="c444e305-e499-476e-ad13-1ebca67bb50b" providerId="ADAL" clId="{D780A618-22FE-454A-AEA0-EDC406EA1EF1}" dt="2023-01-11T14:56:11.006" v="2137" actId="26606"/>
          <ac:spMkLst>
            <pc:docMk/>
            <pc:sldMk cId="2158037557" sldId="297"/>
            <ac:spMk id="2" creationId="{56E86554-543F-CDBB-C732-FA361E04362F}"/>
          </ac:spMkLst>
        </pc:spChg>
        <pc:spChg chg="mod ord">
          <ac:chgData name="Sabrina Bosshard / Circonflexe" userId="c444e305-e499-476e-ad13-1ebca67bb50b" providerId="ADAL" clId="{D780A618-22FE-454A-AEA0-EDC406EA1EF1}" dt="2023-01-11T14:56:11.006" v="2137" actId="26606"/>
          <ac:spMkLst>
            <pc:docMk/>
            <pc:sldMk cId="2158037557" sldId="297"/>
            <ac:spMk id="3" creationId="{49B899DC-1FA7-4F83-69CF-9CF5D1210538}"/>
          </ac:spMkLst>
        </pc:spChg>
        <pc:spChg chg="del mod">
          <ac:chgData name="Sabrina Bosshard / Circonflexe" userId="c444e305-e499-476e-ad13-1ebca67bb50b" providerId="ADAL" clId="{D780A618-22FE-454A-AEA0-EDC406EA1EF1}" dt="2023-01-11T14:28:27.773" v="1106" actId="478"/>
          <ac:spMkLst>
            <pc:docMk/>
            <pc:sldMk cId="2158037557" sldId="297"/>
            <ac:spMk id="4" creationId="{AC4274A9-E006-C2FF-A98D-004AE2ADD5F7}"/>
          </ac:spMkLst>
        </pc:spChg>
        <pc:spChg chg="del mod">
          <ac:chgData name="Sabrina Bosshard / Circonflexe" userId="c444e305-e499-476e-ad13-1ebca67bb50b" providerId="ADAL" clId="{D780A618-22FE-454A-AEA0-EDC406EA1EF1}" dt="2023-01-11T13:52:15.436" v="292" actId="478"/>
          <ac:spMkLst>
            <pc:docMk/>
            <pc:sldMk cId="2158037557" sldId="297"/>
            <ac:spMk id="5" creationId="{51AAAE59-EE5A-8C22-46BA-8EA14DB05562}"/>
          </ac:spMkLst>
        </pc:spChg>
        <pc:spChg chg="mod">
          <ac:chgData name="Sabrina Bosshard / Circonflexe" userId="c444e305-e499-476e-ad13-1ebca67bb50b" providerId="ADAL" clId="{D780A618-22FE-454A-AEA0-EDC406EA1EF1}" dt="2023-01-11T14:56:11.006" v="2137" actId="26606"/>
          <ac:spMkLst>
            <pc:docMk/>
            <pc:sldMk cId="2158037557" sldId="297"/>
            <ac:spMk id="6" creationId="{B57DB997-410E-29F1-6421-CD59D408DC1B}"/>
          </ac:spMkLst>
        </pc:spChg>
        <pc:spChg chg="del">
          <ac:chgData name="Sabrina Bosshard / Circonflexe" userId="c444e305-e499-476e-ad13-1ebca67bb50b" providerId="ADAL" clId="{D780A618-22FE-454A-AEA0-EDC406EA1EF1}" dt="2023-01-11T13:52:04.042" v="291" actId="26606"/>
          <ac:spMkLst>
            <pc:docMk/>
            <pc:sldMk cId="2158037557" sldId="297"/>
            <ac:spMk id="8" creationId="{19BE97A0-15A9-54DF-6CA2-4B497D362DD8}"/>
          </ac:spMkLst>
        </pc:spChg>
        <pc:spChg chg="add del mod">
          <ac:chgData name="Sabrina Bosshard / Circonflexe" userId="c444e305-e499-476e-ad13-1ebca67bb50b" providerId="ADAL" clId="{D780A618-22FE-454A-AEA0-EDC406EA1EF1}" dt="2023-01-11T14:00:49.428" v="322" actId="26606"/>
          <ac:spMkLst>
            <pc:docMk/>
            <pc:sldMk cId="2158037557" sldId="297"/>
            <ac:spMk id="15" creationId="{920BDAF9-67F2-D4A8-3BE3-448C7A1F7736}"/>
          </ac:spMkLst>
        </pc:spChg>
        <pc:spChg chg="add del mod">
          <ac:chgData name="Sabrina Bosshard / Circonflexe" userId="c444e305-e499-476e-ad13-1ebca67bb50b" providerId="ADAL" clId="{D780A618-22FE-454A-AEA0-EDC406EA1EF1}" dt="2023-01-11T14:56:11.006" v="2137" actId="26606"/>
          <ac:spMkLst>
            <pc:docMk/>
            <pc:sldMk cId="2158037557" sldId="297"/>
            <ac:spMk id="20" creationId="{3A750700-E17C-BB19-783E-57D76AF36242}"/>
          </ac:spMkLst>
        </pc:spChg>
        <pc:spChg chg="add mod">
          <ac:chgData name="Sabrina Bosshard / Circonflexe" userId="c444e305-e499-476e-ad13-1ebca67bb50b" providerId="ADAL" clId="{D780A618-22FE-454A-AEA0-EDC406EA1EF1}" dt="2023-01-11T14:56:11.006" v="2137" actId="26606"/>
          <ac:spMkLst>
            <pc:docMk/>
            <pc:sldMk cId="2158037557" sldId="297"/>
            <ac:spMk id="25" creationId="{63060DB7-22B4-5D4E-AE43-80FD83D8E8A1}"/>
          </ac:spMkLst>
        </pc:spChg>
        <pc:spChg chg="add del mod">
          <ac:chgData name="Sabrina Bosshard / Circonflexe" userId="c444e305-e499-476e-ad13-1ebca67bb50b" providerId="ADAL" clId="{D780A618-22FE-454A-AEA0-EDC406EA1EF1}" dt="2023-01-11T14:57:06.746" v="2171" actId="478"/>
          <ac:spMkLst>
            <pc:docMk/>
            <pc:sldMk cId="2158037557" sldId="297"/>
            <ac:spMk id="27" creationId="{54C8AE10-B802-E0B1-AB74-194CC95A2FD0}"/>
          </ac:spMkLst>
        </pc:spChg>
        <pc:spChg chg="add mod">
          <ac:chgData name="Sabrina Bosshard / Circonflexe" userId="c444e305-e499-476e-ad13-1ebca67bb50b" providerId="ADAL" clId="{D780A618-22FE-454A-AEA0-EDC406EA1EF1}" dt="2023-01-11T14:56:11.006" v="2137" actId="26606"/>
          <ac:spMkLst>
            <pc:docMk/>
            <pc:sldMk cId="2158037557" sldId="297"/>
            <ac:spMk id="29" creationId="{E8FDA57E-3FD7-0A93-3B4A-51D22DD81EDD}"/>
          </ac:spMkLst>
        </pc:spChg>
        <pc:picChg chg="mod">
          <ac:chgData name="Sabrina Bosshard / Circonflexe" userId="c444e305-e499-476e-ad13-1ebca67bb50b" providerId="ADAL" clId="{D780A618-22FE-454A-AEA0-EDC406EA1EF1}" dt="2023-01-11T14:56:11.006" v="2137" actId="26606"/>
          <ac:picMkLst>
            <pc:docMk/>
            <pc:sldMk cId="2158037557" sldId="297"/>
            <ac:picMk id="10" creationId="{32C4E143-20C8-27BC-585D-BF4CC8D285A4}"/>
          </ac:picMkLst>
        </pc:picChg>
      </pc:sldChg>
      <pc:sldChg chg="addSp delSp modSp new mod">
        <pc:chgData name="Sabrina Bosshard / Circonflexe" userId="c444e305-e499-476e-ad13-1ebca67bb50b" providerId="ADAL" clId="{D780A618-22FE-454A-AEA0-EDC406EA1EF1}" dt="2023-01-11T13:51:14.499" v="286" actId="113"/>
        <pc:sldMkLst>
          <pc:docMk/>
          <pc:sldMk cId="629523391" sldId="298"/>
        </pc:sldMkLst>
        <pc:spChg chg="mod">
          <ac:chgData name="Sabrina Bosshard / Circonflexe" userId="c444e305-e499-476e-ad13-1ebca67bb50b" providerId="ADAL" clId="{D780A618-22FE-454A-AEA0-EDC406EA1EF1}" dt="2023-01-11T13:44:21.556" v="25" actId="20577"/>
          <ac:spMkLst>
            <pc:docMk/>
            <pc:sldMk cId="629523391" sldId="298"/>
            <ac:spMk id="2" creationId="{AE355EC7-BB82-8286-99BF-960E947137DC}"/>
          </ac:spMkLst>
        </pc:spChg>
        <pc:spChg chg="mod">
          <ac:chgData name="Sabrina Bosshard / Circonflexe" userId="c444e305-e499-476e-ad13-1ebca67bb50b" providerId="ADAL" clId="{D780A618-22FE-454A-AEA0-EDC406EA1EF1}" dt="2023-01-11T13:51:14.499" v="286" actId="113"/>
          <ac:spMkLst>
            <pc:docMk/>
            <pc:sldMk cId="629523391" sldId="298"/>
            <ac:spMk id="3" creationId="{4ABFC578-C522-A0CB-F684-09E8879245D3}"/>
          </ac:spMkLst>
        </pc:spChg>
        <pc:spChg chg="del mod">
          <ac:chgData name="Sabrina Bosshard / Circonflexe" userId="c444e305-e499-476e-ad13-1ebca67bb50b" providerId="ADAL" clId="{D780A618-22FE-454A-AEA0-EDC406EA1EF1}" dt="2023-01-11T13:49:05.326" v="140" actId="478"/>
          <ac:spMkLst>
            <pc:docMk/>
            <pc:sldMk cId="629523391" sldId="298"/>
            <ac:spMk id="4" creationId="{A7967C2D-589D-F809-09C7-C0F7FA0976FC}"/>
          </ac:spMkLst>
        </pc:spChg>
        <pc:spChg chg="add del">
          <ac:chgData name="Sabrina Bosshard / Circonflexe" userId="c444e305-e499-476e-ad13-1ebca67bb50b" providerId="ADAL" clId="{D780A618-22FE-454A-AEA0-EDC406EA1EF1}" dt="2023-01-11T13:47:55.241" v="31" actId="931"/>
          <ac:spMkLst>
            <pc:docMk/>
            <pc:sldMk cId="629523391" sldId="298"/>
            <ac:spMk id="7" creationId="{AB114728-300E-6D5C-D5C8-B2AC4B049336}"/>
          </ac:spMkLst>
        </pc:spChg>
        <pc:picChg chg="add del mod">
          <ac:chgData name="Sabrina Bosshard / Circonflexe" userId="c444e305-e499-476e-ad13-1ebca67bb50b" providerId="ADAL" clId="{D780A618-22FE-454A-AEA0-EDC406EA1EF1}" dt="2023-01-11T13:47:25.358" v="30" actId="931"/>
          <ac:picMkLst>
            <pc:docMk/>
            <pc:sldMk cId="629523391" sldId="298"/>
            <ac:picMk id="10" creationId="{1E1ABC0B-BE36-B630-C5E4-3758A39816F2}"/>
          </ac:picMkLst>
        </pc:picChg>
        <pc:picChg chg="add mod">
          <ac:chgData name="Sabrina Bosshard / Circonflexe" userId="c444e305-e499-476e-ad13-1ebca67bb50b" providerId="ADAL" clId="{D780A618-22FE-454A-AEA0-EDC406EA1EF1}" dt="2023-01-11T13:47:56.592" v="33" actId="962"/>
          <ac:picMkLst>
            <pc:docMk/>
            <pc:sldMk cId="629523391" sldId="298"/>
            <ac:picMk id="12" creationId="{9DA7F8B6-B3FF-F853-7FB7-0E5C4016F7F1}"/>
          </ac:picMkLst>
        </pc:picChg>
      </pc:sldChg>
      <pc:sldChg chg="addSp delSp modSp new mod ord modNotesTx">
        <pc:chgData name="Sabrina Bosshard / Circonflexe" userId="c444e305-e499-476e-ad13-1ebca67bb50b" providerId="ADAL" clId="{D780A618-22FE-454A-AEA0-EDC406EA1EF1}" dt="2023-01-11T14:34:22.681" v="1214"/>
        <pc:sldMkLst>
          <pc:docMk/>
          <pc:sldMk cId="3308505794" sldId="299"/>
        </pc:sldMkLst>
        <pc:spChg chg="mod">
          <ac:chgData name="Sabrina Bosshard / Circonflexe" userId="c444e305-e499-476e-ad13-1ebca67bb50b" providerId="ADAL" clId="{D780A618-22FE-454A-AEA0-EDC406EA1EF1}" dt="2023-01-11T14:00:01.307" v="317" actId="20577"/>
          <ac:spMkLst>
            <pc:docMk/>
            <pc:sldMk cId="3308505794" sldId="299"/>
            <ac:spMk id="2" creationId="{20F00C5B-4D7D-9624-561D-7572B3DBBEA6}"/>
          </ac:spMkLst>
        </pc:spChg>
        <pc:spChg chg="del">
          <ac:chgData name="Sabrina Bosshard / Circonflexe" userId="c444e305-e499-476e-ad13-1ebca67bb50b" providerId="ADAL" clId="{D780A618-22FE-454A-AEA0-EDC406EA1EF1}" dt="2023-01-11T13:53:48.163" v="296" actId="478"/>
          <ac:spMkLst>
            <pc:docMk/>
            <pc:sldMk cId="3308505794" sldId="299"/>
            <ac:spMk id="4" creationId="{A21EFE69-5A9F-2178-3C51-53E03C84D71E}"/>
          </ac:spMkLst>
        </pc:spChg>
        <pc:spChg chg="del">
          <ac:chgData name="Sabrina Bosshard / Circonflexe" userId="c444e305-e499-476e-ad13-1ebca67bb50b" providerId="ADAL" clId="{D780A618-22FE-454A-AEA0-EDC406EA1EF1}" dt="2023-01-11T14:12:47.396" v="1087" actId="931"/>
          <ac:spMkLst>
            <pc:docMk/>
            <pc:sldMk cId="3308505794" sldId="299"/>
            <ac:spMk id="6" creationId="{1084909E-73DD-36B9-95B5-6452C085B9CC}"/>
          </ac:spMkLst>
        </pc:spChg>
        <pc:spChg chg="mod">
          <ac:chgData name="Sabrina Bosshard / Circonflexe" userId="c444e305-e499-476e-ad13-1ebca67bb50b" providerId="ADAL" clId="{D780A618-22FE-454A-AEA0-EDC406EA1EF1}" dt="2023-01-11T14:13:24.962" v="1104" actId="14100"/>
          <ac:spMkLst>
            <pc:docMk/>
            <pc:sldMk cId="3308505794" sldId="299"/>
            <ac:spMk id="8" creationId="{CC59DFE6-EC88-B5C9-CC6A-91FAAA3979AF}"/>
          </ac:spMkLst>
        </pc:spChg>
        <pc:picChg chg="add mod">
          <ac:chgData name="Sabrina Bosshard / Circonflexe" userId="c444e305-e499-476e-ad13-1ebca67bb50b" providerId="ADAL" clId="{D780A618-22FE-454A-AEA0-EDC406EA1EF1}" dt="2023-01-11T14:12:49.677" v="1089" actId="962"/>
          <ac:picMkLst>
            <pc:docMk/>
            <pc:sldMk cId="3308505794" sldId="299"/>
            <ac:picMk id="10" creationId="{10219827-B5FD-76CD-35BB-A65206BD64F1}"/>
          </ac:picMkLst>
        </pc:picChg>
      </pc:sldChg>
      <pc:sldChg chg="new del">
        <pc:chgData name="Sabrina Bosshard / Circonflexe" userId="c444e305-e499-476e-ad13-1ebca67bb50b" providerId="ADAL" clId="{D780A618-22FE-454A-AEA0-EDC406EA1EF1}" dt="2023-01-11T14:41:18.419" v="1409" actId="47"/>
        <pc:sldMkLst>
          <pc:docMk/>
          <pc:sldMk cId="761805840" sldId="300"/>
        </pc:sldMkLst>
      </pc:sldChg>
      <pc:sldChg chg="addSp delSp modSp new mod modNotesTx">
        <pc:chgData name="Sabrina Bosshard / Circonflexe" userId="c444e305-e499-476e-ad13-1ebca67bb50b" providerId="ADAL" clId="{D780A618-22FE-454A-AEA0-EDC406EA1EF1}" dt="2023-01-11T14:55:55.808" v="2136" actId="14826"/>
        <pc:sldMkLst>
          <pc:docMk/>
          <pc:sldMk cId="2411607502" sldId="301"/>
        </pc:sldMkLst>
        <pc:spChg chg="mod">
          <ac:chgData name="Sabrina Bosshard / Circonflexe" userId="c444e305-e499-476e-ad13-1ebca67bb50b" providerId="ADAL" clId="{D780A618-22FE-454A-AEA0-EDC406EA1EF1}" dt="2023-01-11T14:53:04.522" v="2134" actId="26606"/>
          <ac:spMkLst>
            <pc:docMk/>
            <pc:sldMk cId="2411607502" sldId="301"/>
            <ac:spMk id="2" creationId="{474A3B82-A9FC-CA9B-F7D4-3D81F0D0AB1C}"/>
          </ac:spMkLst>
        </pc:spChg>
        <pc:spChg chg="mod">
          <ac:chgData name="Sabrina Bosshard / Circonflexe" userId="c444e305-e499-476e-ad13-1ebca67bb50b" providerId="ADAL" clId="{D780A618-22FE-454A-AEA0-EDC406EA1EF1}" dt="2023-01-11T14:53:04.522" v="2134" actId="26606"/>
          <ac:spMkLst>
            <pc:docMk/>
            <pc:sldMk cId="2411607502" sldId="301"/>
            <ac:spMk id="3" creationId="{2B87DD04-F2E0-B7AD-A963-BE2C4449967C}"/>
          </ac:spMkLst>
        </pc:spChg>
        <pc:spChg chg="del">
          <ac:chgData name="Sabrina Bosshard / Circonflexe" userId="c444e305-e499-476e-ad13-1ebca67bb50b" providerId="ADAL" clId="{D780A618-22FE-454A-AEA0-EDC406EA1EF1}" dt="2023-01-11T14:48:44.947" v="2112" actId="478"/>
          <ac:spMkLst>
            <pc:docMk/>
            <pc:sldMk cId="2411607502" sldId="301"/>
            <ac:spMk id="4" creationId="{47A5862D-BCB6-8803-165F-1DE94436FB67}"/>
          </ac:spMkLst>
        </pc:spChg>
        <pc:spChg chg="mod ord">
          <ac:chgData name="Sabrina Bosshard / Circonflexe" userId="c444e305-e499-476e-ad13-1ebca67bb50b" providerId="ADAL" clId="{D780A618-22FE-454A-AEA0-EDC406EA1EF1}" dt="2023-01-11T14:53:04.522" v="2134" actId="26606"/>
          <ac:spMkLst>
            <pc:docMk/>
            <pc:sldMk cId="2411607502" sldId="301"/>
            <ac:spMk id="5" creationId="{8EE9ABDB-2294-2916-2250-659555BA513E}"/>
          </ac:spMkLst>
        </pc:spChg>
        <pc:spChg chg="mod">
          <ac:chgData name="Sabrina Bosshard / Circonflexe" userId="c444e305-e499-476e-ad13-1ebca67bb50b" providerId="ADAL" clId="{D780A618-22FE-454A-AEA0-EDC406EA1EF1}" dt="2023-01-11T14:53:04.522" v="2134" actId="26606"/>
          <ac:spMkLst>
            <pc:docMk/>
            <pc:sldMk cId="2411607502" sldId="301"/>
            <ac:spMk id="6" creationId="{0E03CD09-690D-30FB-1D42-EB29D469F27A}"/>
          </ac:spMkLst>
        </pc:spChg>
        <pc:spChg chg="del">
          <ac:chgData name="Sabrina Bosshard / Circonflexe" userId="c444e305-e499-476e-ad13-1ebca67bb50b" providerId="ADAL" clId="{D780A618-22FE-454A-AEA0-EDC406EA1EF1}" dt="2023-01-11T14:52:59.870" v="2131"/>
          <ac:spMkLst>
            <pc:docMk/>
            <pc:sldMk cId="2411607502" sldId="301"/>
            <ac:spMk id="7" creationId="{98CB2065-3F18-06D3-E70C-E4412AAC9197}"/>
          </ac:spMkLst>
        </pc:spChg>
        <pc:spChg chg="del">
          <ac:chgData name="Sabrina Bosshard / Circonflexe" userId="c444e305-e499-476e-ad13-1ebca67bb50b" providerId="ADAL" clId="{D780A618-22FE-454A-AEA0-EDC406EA1EF1}" dt="2023-01-11T14:53:04.522" v="2134" actId="26606"/>
          <ac:spMkLst>
            <pc:docMk/>
            <pc:sldMk cId="2411607502" sldId="301"/>
            <ac:spMk id="8" creationId="{4816DAB8-FCE4-97D6-A7E0-074F5344AB5B}"/>
          </ac:spMkLst>
        </pc:spChg>
        <pc:spChg chg="add del">
          <ac:chgData name="Sabrina Bosshard / Circonflexe" userId="c444e305-e499-476e-ad13-1ebca67bb50b" providerId="ADAL" clId="{D780A618-22FE-454A-AEA0-EDC406EA1EF1}" dt="2023-01-11T14:53:18.497" v="2135" actId="478"/>
          <ac:spMkLst>
            <pc:docMk/>
            <pc:sldMk cId="2411607502" sldId="301"/>
            <ac:spMk id="15" creationId="{2A371EB7-7219-2259-FE10-9975B91D3D77}"/>
          </ac:spMkLst>
        </pc:spChg>
        <pc:spChg chg="add">
          <ac:chgData name="Sabrina Bosshard / Circonflexe" userId="c444e305-e499-476e-ad13-1ebca67bb50b" providerId="ADAL" clId="{D780A618-22FE-454A-AEA0-EDC406EA1EF1}" dt="2023-01-11T14:53:04.522" v="2134" actId="26606"/>
          <ac:spMkLst>
            <pc:docMk/>
            <pc:sldMk cId="2411607502" sldId="301"/>
            <ac:spMk id="17" creationId="{7F685118-CE3A-1815-61CB-C626AB20C123}"/>
          </ac:spMkLst>
        </pc:spChg>
        <pc:picChg chg="add mod">
          <ac:chgData name="Sabrina Bosshard / Circonflexe" userId="c444e305-e499-476e-ad13-1ebca67bb50b" providerId="ADAL" clId="{D780A618-22FE-454A-AEA0-EDC406EA1EF1}" dt="2023-01-11T14:55:55.808" v="2136" actId="14826"/>
          <ac:picMkLst>
            <pc:docMk/>
            <pc:sldMk cId="2411607502" sldId="301"/>
            <ac:picMk id="10" creationId="{561927C5-2EFE-54A6-D277-0213DE510605}"/>
          </ac:picMkLst>
        </pc:picChg>
      </pc:sldChg>
    </pc:docChg>
  </pc:docChgLst>
  <pc:docChgLst>
    <pc:chgData name="Elisa Bazzi / Mysa" userId="S::elisa.bazzi@pbs.ch::dda9c45e-3b58-4a70-aefd-58a17f18d4d1" providerId="AD" clId="Web-{C669EBFD-B6AC-A8AC-3638-7B4C06AC2F55}"/>
    <pc:docChg chg="modSld">
      <pc:chgData name="Elisa Bazzi / Mysa" userId="S::elisa.bazzi@pbs.ch::dda9c45e-3b58-4a70-aefd-58a17f18d4d1" providerId="AD" clId="Web-{C669EBFD-B6AC-A8AC-3638-7B4C06AC2F55}" dt="2023-01-19T18:31:33.753" v="91" actId="20577"/>
      <pc:docMkLst>
        <pc:docMk/>
      </pc:docMkLst>
      <pc:sldChg chg="modSp">
        <pc:chgData name="Elisa Bazzi / Mysa" userId="S::elisa.bazzi@pbs.ch::dda9c45e-3b58-4a70-aefd-58a17f18d4d1" providerId="AD" clId="Web-{C669EBFD-B6AC-A8AC-3638-7B4C06AC2F55}" dt="2023-01-19T18:24:49.385" v="11" actId="20577"/>
        <pc:sldMkLst>
          <pc:docMk/>
          <pc:sldMk cId="4221179289" sldId="281"/>
        </pc:sldMkLst>
        <pc:spChg chg="mod">
          <ac:chgData name="Elisa Bazzi / Mysa" userId="S::elisa.bazzi@pbs.ch::dda9c45e-3b58-4a70-aefd-58a17f18d4d1" providerId="AD" clId="Web-{C669EBFD-B6AC-A8AC-3638-7B4C06AC2F55}" dt="2023-01-19T18:24:49.385" v="11" actId="20577"/>
          <ac:spMkLst>
            <pc:docMk/>
            <pc:sldMk cId="4221179289" sldId="281"/>
            <ac:spMk id="8" creationId="{0E2317B7-A8B1-4326-9021-C1B271C29FE0}"/>
          </ac:spMkLst>
        </pc:spChg>
      </pc:sldChg>
      <pc:sldChg chg="modSp">
        <pc:chgData name="Elisa Bazzi / Mysa" userId="S::elisa.bazzi@pbs.ch::dda9c45e-3b58-4a70-aefd-58a17f18d4d1" providerId="AD" clId="Web-{C669EBFD-B6AC-A8AC-3638-7B4C06AC2F55}" dt="2023-01-19T18:26:44.075" v="30" actId="20577"/>
        <pc:sldMkLst>
          <pc:docMk/>
          <pc:sldMk cId="961176274" sldId="292"/>
        </pc:sldMkLst>
        <pc:spChg chg="mod">
          <ac:chgData name="Elisa Bazzi / Mysa" userId="S::elisa.bazzi@pbs.ch::dda9c45e-3b58-4a70-aefd-58a17f18d4d1" providerId="AD" clId="Web-{C669EBFD-B6AC-A8AC-3638-7B4C06AC2F55}" dt="2023-01-19T18:26:44.075" v="30" actId="20577"/>
          <ac:spMkLst>
            <pc:docMk/>
            <pc:sldMk cId="961176274" sldId="292"/>
            <ac:spMk id="8" creationId="{C720C3F7-13C0-2B7F-519D-0038908939B8}"/>
          </ac:spMkLst>
        </pc:spChg>
      </pc:sldChg>
      <pc:sldChg chg="modSp">
        <pc:chgData name="Elisa Bazzi / Mysa" userId="S::elisa.bazzi@pbs.ch::dda9c45e-3b58-4a70-aefd-58a17f18d4d1" providerId="AD" clId="Web-{C669EBFD-B6AC-A8AC-3638-7B4C06AC2F55}" dt="2023-01-19T18:28:24.108" v="37" actId="20577"/>
        <pc:sldMkLst>
          <pc:docMk/>
          <pc:sldMk cId="3376864676" sldId="294"/>
        </pc:sldMkLst>
        <pc:spChg chg="mod">
          <ac:chgData name="Elisa Bazzi / Mysa" userId="S::elisa.bazzi@pbs.ch::dda9c45e-3b58-4a70-aefd-58a17f18d4d1" providerId="AD" clId="Web-{C669EBFD-B6AC-A8AC-3638-7B4C06AC2F55}" dt="2023-01-19T18:28:24.108" v="37" actId="20577"/>
          <ac:spMkLst>
            <pc:docMk/>
            <pc:sldMk cId="3376864676" sldId="294"/>
            <ac:spMk id="3" creationId="{56819EB0-5507-285F-73AC-6C664308D0DA}"/>
          </ac:spMkLst>
        </pc:spChg>
      </pc:sldChg>
      <pc:sldChg chg="modSp">
        <pc:chgData name="Elisa Bazzi / Mysa" userId="S::elisa.bazzi@pbs.ch::dda9c45e-3b58-4a70-aefd-58a17f18d4d1" providerId="AD" clId="Web-{C669EBFD-B6AC-A8AC-3638-7B4C06AC2F55}" dt="2023-01-19T18:28:50.437" v="42" actId="20577"/>
        <pc:sldMkLst>
          <pc:docMk/>
          <pc:sldMk cId="3078218080" sldId="295"/>
        </pc:sldMkLst>
        <pc:spChg chg="mod">
          <ac:chgData name="Elisa Bazzi / Mysa" userId="S::elisa.bazzi@pbs.ch::dda9c45e-3b58-4a70-aefd-58a17f18d4d1" providerId="AD" clId="Web-{C669EBFD-B6AC-A8AC-3638-7B4C06AC2F55}" dt="2023-01-19T18:28:50.437" v="42" actId="20577"/>
          <ac:spMkLst>
            <pc:docMk/>
            <pc:sldMk cId="3078218080" sldId="295"/>
            <ac:spMk id="8" creationId="{74323005-E409-99CF-3926-EB5F3C0A432C}"/>
          </ac:spMkLst>
        </pc:spChg>
      </pc:sldChg>
      <pc:sldChg chg="modSp">
        <pc:chgData name="Elisa Bazzi / Mysa" userId="S::elisa.bazzi@pbs.ch::dda9c45e-3b58-4a70-aefd-58a17f18d4d1" providerId="AD" clId="Web-{C669EBFD-B6AC-A8AC-3638-7B4C06AC2F55}" dt="2023-01-19T18:24:24.415" v="7" actId="20577"/>
        <pc:sldMkLst>
          <pc:docMk/>
          <pc:sldMk cId="1907692872" sldId="296"/>
        </pc:sldMkLst>
        <pc:spChg chg="mod">
          <ac:chgData name="Elisa Bazzi / Mysa" userId="S::elisa.bazzi@pbs.ch::dda9c45e-3b58-4a70-aefd-58a17f18d4d1" providerId="AD" clId="Web-{C669EBFD-B6AC-A8AC-3638-7B4C06AC2F55}" dt="2023-01-19T18:24:24.415" v="7" actId="20577"/>
          <ac:spMkLst>
            <pc:docMk/>
            <pc:sldMk cId="1907692872" sldId="296"/>
            <ac:spMk id="3" creationId="{5CCB76E8-7C4F-1FFC-5DB2-251E17C9FB59}"/>
          </ac:spMkLst>
        </pc:spChg>
      </pc:sldChg>
      <pc:sldChg chg="modSp">
        <pc:chgData name="Elisa Bazzi / Mysa" userId="S::elisa.bazzi@pbs.ch::dda9c45e-3b58-4a70-aefd-58a17f18d4d1" providerId="AD" clId="Web-{C669EBFD-B6AC-A8AC-3638-7B4C06AC2F55}" dt="2023-01-19T18:29:17.953" v="49" actId="20577"/>
        <pc:sldMkLst>
          <pc:docMk/>
          <pc:sldMk cId="2158037557" sldId="297"/>
        </pc:sldMkLst>
        <pc:spChg chg="mod">
          <ac:chgData name="Elisa Bazzi / Mysa" userId="S::elisa.bazzi@pbs.ch::dda9c45e-3b58-4a70-aefd-58a17f18d4d1" providerId="AD" clId="Web-{C669EBFD-B6AC-A8AC-3638-7B4C06AC2F55}" dt="2023-01-19T18:29:17.953" v="49" actId="20577"/>
          <ac:spMkLst>
            <pc:docMk/>
            <pc:sldMk cId="2158037557" sldId="297"/>
            <ac:spMk id="3" creationId="{49B899DC-1FA7-4F83-69CF-9CF5D1210538}"/>
          </ac:spMkLst>
        </pc:spChg>
      </pc:sldChg>
      <pc:sldChg chg="modSp">
        <pc:chgData name="Elisa Bazzi / Mysa" userId="S::elisa.bazzi@pbs.ch::dda9c45e-3b58-4a70-aefd-58a17f18d4d1" providerId="AD" clId="Web-{C669EBFD-B6AC-A8AC-3638-7B4C06AC2F55}" dt="2023-01-19T18:27:40.670" v="35" actId="20577"/>
        <pc:sldMkLst>
          <pc:docMk/>
          <pc:sldMk cId="3308505794" sldId="299"/>
        </pc:sldMkLst>
        <pc:spChg chg="mod">
          <ac:chgData name="Elisa Bazzi / Mysa" userId="S::elisa.bazzi@pbs.ch::dda9c45e-3b58-4a70-aefd-58a17f18d4d1" providerId="AD" clId="Web-{C669EBFD-B6AC-A8AC-3638-7B4C06AC2F55}" dt="2023-01-19T18:27:40.670" v="35" actId="20577"/>
          <ac:spMkLst>
            <pc:docMk/>
            <pc:sldMk cId="3308505794" sldId="299"/>
            <ac:spMk id="8" creationId="{CC59DFE6-EC88-B5C9-CC6A-91FAAA3979AF}"/>
          </ac:spMkLst>
        </pc:spChg>
      </pc:sldChg>
      <pc:sldChg chg="modSp">
        <pc:chgData name="Elisa Bazzi / Mysa" userId="S::elisa.bazzi@pbs.ch::dda9c45e-3b58-4a70-aefd-58a17f18d4d1" providerId="AD" clId="Web-{C669EBFD-B6AC-A8AC-3638-7B4C06AC2F55}" dt="2023-01-19T18:31:33.753" v="91" actId="20577"/>
        <pc:sldMkLst>
          <pc:docMk/>
          <pc:sldMk cId="2411607502" sldId="301"/>
        </pc:sldMkLst>
        <pc:spChg chg="mod">
          <ac:chgData name="Elisa Bazzi / Mysa" userId="S::elisa.bazzi@pbs.ch::dda9c45e-3b58-4a70-aefd-58a17f18d4d1" providerId="AD" clId="Web-{C669EBFD-B6AC-A8AC-3638-7B4C06AC2F55}" dt="2023-01-19T18:31:33.753" v="91" actId="20577"/>
          <ac:spMkLst>
            <pc:docMk/>
            <pc:sldMk cId="2411607502" sldId="301"/>
            <ac:spMk id="3" creationId="{2B87DD04-F2E0-B7AD-A963-BE2C4449967C}"/>
          </ac:spMkLst>
        </pc:spChg>
      </pc:sldChg>
    </pc:docChg>
  </pc:docChgLst>
  <pc:docChgLst>
    <pc:chgData name="Elisa Bazzi / Mysa" userId="S::elisa.bazzi@pbs.ch::dda9c45e-3b58-4a70-aefd-58a17f18d4d1" providerId="AD" clId="Web-{88BC8B3B-4F31-AFFA-B609-93DFBC5242A1}"/>
    <pc:docChg chg="modSld">
      <pc:chgData name="Elisa Bazzi / Mysa" userId="S::elisa.bazzi@pbs.ch::dda9c45e-3b58-4a70-aefd-58a17f18d4d1" providerId="AD" clId="Web-{88BC8B3B-4F31-AFFA-B609-93DFBC5242A1}" dt="2023-01-17T14:49:47.649" v="194" actId="20577"/>
      <pc:docMkLst>
        <pc:docMk/>
      </pc:docMkLst>
      <pc:sldChg chg="modSp">
        <pc:chgData name="Elisa Bazzi / Mysa" userId="S::elisa.bazzi@pbs.ch::dda9c45e-3b58-4a70-aefd-58a17f18d4d1" providerId="AD" clId="Web-{88BC8B3B-4F31-AFFA-B609-93DFBC5242A1}" dt="2023-01-17T14:49:47.649" v="194" actId="20577"/>
        <pc:sldMkLst>
          <pc:docMk/>
          <pc:sldMk cId="4221179289" sldId="281"/>
        </pc:sldMkLst>
        <pc:spChg chg="mod">
          <ac:chgData name="Elisa Bazzi / Mysa" userId="S::elisa.bazzi@pbs.ch::dda9c45e-3b58-4a70-aefd-58a17f18d4d1" providerId="AD" clId="Web-{88BC8B3B-4F31-AFFA-B609-93DFBC5242A1}" dt="2023-01-17T14:47:11.584" v="186" actId="20577"/>
          <ac:spMkLst>
            <pc:docMk/>
            <pc:sldMk cId="4221179289" sldId="281"/>
            <ac:spMk id="2" creationId="{DF9EB291-1C15-483D-972F-C998FFA1A6D7}"/>
          </ac:spMkLst>
        </pc:spChg>
        <pc:spChg chg="mod">
          <ac:chgData name="Elisa Bazzi / Mysa" userId="S::elisa.bazzi@pbs.ch::dda9c45e-3b58-4a70-aefd-58a17f18d4d1" providerId="AD" clId="Web-{88BC8B3B-4F31-AFFA-B609-93DFBC5242A1}" dt="2023-01-17T14:49:47.649" v="194" actId="20577"/>
          <ac:spMkLst>
            <pc:docMk/>
            <pc:sldMk cId="4221179289" sldId="281"/>
            <ac:spMk id="8" creationId="{0E2317B7-A8B1-4326-9021-C1B271C29FE0}"/>
          </ac:spMkLst>
        </pc:spChg>
      </pc:sldChg>
      <pc:sldChg chg="modSp">
        <pc:chgData name="Elisa Bazzi / Mysa" userId="S::elisa.bazzi@pbs.ch::dda9c45e-3b58-4a70-aefd-58a17f18d4d1" providerId="AD" clId="Web-{88BC8B3B-4F31-AFFA-B609-93DFBC5242A1}" dt="2023-01-17T14:30:59.256" v="75" actId="20577"/>
        <pc:sldMkLst>
          <pc:docMk/>
          <pc:sldMk cId="1231703656" sldId="286"/>
        </pc:sldMkLst>
        <pc:spChg chg="mod">
          <ac:chgData name="Elisa Bazzi / Mysa" userId="S::elisa.bazzi@pbs.ch::dda9c45e-3b58-4a70-aefd-58a17f18d4d1" providerId="AD" clId="Web-{88BC8B3B-4F31-AFFA-B609-93DFBC5242A1}" dt="2023-01-17T14:22:55.576" v="31" actId="20577"/>
          <ac:spMkLst>
            <pc:docMk/>
            <pc:sldMk cId="1231703656" sldId="286"/>
            <ac:spMk id="5" creationId="{BA8E7131-CE46-41B9-93D7-D12B8B4620ED}"/>
          </ac:spMkLst>
        </pc:spChg>
        <pc:spChg chg="mod">
          <ac:chgData name="Elisa Bazzi / Mysa" userId="S::elisa.bazzi@pbs.ch::dda9c45e-3b58-4a70-aefd-58a17f18d4d1" providerId="AD" clId="Web-{88BC8B3B-4F31-AFFA-B609-93DFBC5242A1}" dt="2023-01-17T14:25:23.531" v="57" actId="20577"/>
          <ac:spMkLst>
            <pc:docMk/>
            <pc:sldMk cId="1231703656" sldId="286"/>
            <ac:spMk id="6" creationId="{D78578DB-6444-4C3F-B388-156CD62406D6}"/>
          </ac:spMkLst>
        </pc:spChg>
        <pc:spChg chg="mod">
          <ac:chgData name="Elisa Bazzi / Mysa" userId="S::elisa.bazzi@pbs.ch::dda9c45e-3b58-4a70-aefd-58a17f18d4d1" providerId="AD" clId="Web-{88BC8B3B-4F31-AFFA-B609-93DFBC5242A1}" dt="2023-01-17T14:30:59.256" v="75" actId="20577"/>
          <ac:spMkLst>
            <pc:docMk/>
            <pc:sldMk cId="1231703656" sldId="286"/>
            <ac:spMk id="7" creationId="{1C5F0118-8CF1-43CB-9536-251DCB3B7705}"/>
          </ac:spMkLst>
        </pc:spChg>
      </pc:sldChg>
      <pc:sldChg chg="modSp">
        <pc:chgData name="Elisa Bazzi / Mysa" userId="S::elisa.bazzi@pbs.ch::dda9c45e-3b58-4a70-aefd-58a17f18d4d1" providerId="AD" clId="Web-{88BC8B3B-4F31-AFFA-B609-93DFBC5242A1}" dt="2023-01-17T14:45:24.254" v="175" actId="20577"/>
        <pc:sldMkLst>
          <pc:docMk/>
          <pc:sldMk cId="1907692872" sldId="296"/>
        </pc:sldMkLst>
        <pc:spChg chg="mod">
          <ac:chgData name="Elisa Bazzi / Mysa" userId="S::elisa.bazzi@pbs.ch::dda9c45e-3b58-4a70-aefd-58a17f18d4d1" providerId="AD" clId="Web-{88BC8B3B-4F31-AFFA-B609-93DFBC5242A1}" dt="2023-01-17T14:31:50.116" v="89" actId="20577"/>
          <ac:spMkLst>
            <pc:docMk/>
            <pc:sldMk cId="1907692872" sldId="296"/>
            <ac:spMk id="2" creationId="{7A7F1454-6065-346F-2451-A7EDACC6D0CE}"/>
          </ac:spMkLst>
        </pc:spChg>
        <pc:spChg chg="mod">
          <ac:chgData name="Elisa Bazzi / Mysa" userId="S::elisa.bazzi@pbs.ch::dda9c45e-3b58-4a70-aefd-58a17f18d4d1" providerId="AD" clId="Web-{88BC8B3B-4F31-AFFA-B609-93DFBC5242A1}" dt="2023-01-17T14:45:24.254" v="175" actId="20577"/>
          <ac:spMkLst>
            <pc:docMk/>
            <pc:sldMk cId="1907692872" sldId="296"/>
            <ac:spMk id="3" creationId="{5CCB76E8-7C4F-1FFC-5DB2-251E17C9FB59}"/>
          </ac:spMkLst>
        </pc:spChg>
      </pc:sldChg>
    </pc:docChg>
  </pc:docChgLst>
  <pc:docChgLst>
    <pc:chgData name="Sabrina Bosshard / Circonflexe" userId="c444e305-e499-476e-ad13-1ebca67bb50b" providerId="ADAL" clId="{C1A0FC00-BDE6-45B7-AFAB-F022CD559C2D}"/>
    <pc:docChg chg="custSel modSld">
      <pc:chgData name="Sabrina Bosshard / Circonflexe" userId="c444e305-e499-476e-ad13-1ebca67bb50b" providerId="ADAL" clId="{C1A0FC00-BDE6-45B7-AFAB-F022CD559C2D}" dt="2023-02-03T08:45:09.158" v="129" actId="5793"/>
      <pc:docMkLst>
        <pc:docMk/>
      </pc:docMkLst>
      <pc:sldChg chg="modNotesTx">
        <pc:chgData name="Sabrina Bosshard / Circonflexe" userId="c444e305-e499-476e-ad13-1ebca67bb50b" providerId="ADAL" clId="{C1A0FC00-BDE6-45B7-AFAB-F022CD559C2D}" dt="2023-02-03T08:27:54.637" v="9" actId="20577"/>
        <pc:sldMkLst>
          <pc:docMk/>
          <pc:sldMk cId="4221179289" sldId="281"/>
        </pc:sldMkLst>
      </pc:sldChg>
      <pc:sldChg chg="modNotesTx">
        <pc:chgData name="Sabrina Bosshard / Circonflexe" userId="c444e305-e499-476e-ad13-1ebca67bb50b" providerId="ADAL" clId="{C1A0FC00-BDE6-45B7-AFAB-F022CD559C2D}" dt="2023-02-03T08:28:39.292" v="10" actId="20577"/>
        <pc:sldMkLst>
          <pc:docMk/>
          <pc:sldMk cId="3763935794" sldId="282"/>
        </pc:sldMkLst>
      </pc:sldChg>
      <pc:sldChg chg="modSp mod">
        <pc:chgData name="Sabrina Bosshard / Circonflexe" userId="c444e305-e499-476e-ad13-1ebca67bb50b" providerId="ADAL" clId="{C1A0FC00-BDE6-45B7-AFAB-F022CD559C2D}" dt="2023-02-03T08:25:46.163" v="2" actId="790"/>
        <pc:sldMkLst>
          <pc:docMk/>
          <pc:sldMk cId="1231703656" sldId="286"/>
        </pc:sldMkLst>
        <pc:spChg chg="mod">
          <ac:chgData name="Sabrina Bosshard / Circonflexe" userId="c444e305-e499-476e-ad13-1ebca67bb50b" providerId="ADAL" clId="{C1A0FC00-BDE6-45B7-AFAB-F022CD559C2D}" dt="2023-02-03T08:25:37.445" v="1" actId="790"/>
          <ac:spMkLst>
            <pc:docMk/>
            <pc:sldMk cId="1231703656" sldId="286"/>
            <ac:spMk id="5" creationId="{BA8E7131-CE46-41B9-93D7-D12B8B4620ED}"/>
          </ac:spMkLst>
        </pc:spChg>
        <pc:spChg chg="mod">
          <ac:chgData name="Sabrina Bosshard / Circonflexe" userId="c444e305-e499-476e-ad13-1ebca67bb50b" providerId="ADAL" clId="{C1A0FC00-BDE6-45B7-AFAB-F022CD559C2D}" dt="2023-02-03T08:25:14.162" v="0" actId="790"/>
          <ac:spMkLst>
            <pc:docMk/>
            <pc:sldMk cId="1231703656" sldId="286"/>
            <ac:spMk id="6" creationId="{D78578DB-6444-4C3F-B388-156CD62406D6}"/>
          </ac:spMkLst>
        </pc:spChg>
        <pc:spChg chg="mod">
          <ac:chgData name="Sabrina Bosshard / Circonflexe" userId="c444e305-e499-476e-ad13-1ebca67bb50b" providerId="ADAL" clId="{C1A0FC00-BDE6-45B7-AFAB-F022CD559C2D}" dt="2023-02-03T08:25:46.163" v="2" actId="790"/>
          <ac:spMkLst>
            <pc:docMk/>
            <pc:sldMk cId="1231703656" sldId="286"/>
            <ac:spMk id="7" creationId="{1C5F0118-8CF1-43CB-9536-251DCB3B7705}"/>
          </ac:spMkLst>
        </pc:spChg>
      </pc:sldChg>
      <pc:sldChg chg="modSp mod">
        <pc:chgData name="Sabrina Bosshard / Circonflexe" userId="c444e305-e499-476e-ad13-1ebca67bb50b" providerId="ADAL" clId="{C1A0FC00-BDE6-45B7-AFAB-F022CD559C2D}" dt="2023-02-03T08:32:05.064" v="51" actId="14826"/>
        <pc:sldMkLst>
          <pc:docMk/>
          <pc:sldMk cId="3650397957" sldId="289"/>
        </pc:sldMkLst>
        <pc:spChg chg="mod">
          <ac:chgData name="Sabrina Bosshard / Circonflexe" userId="c444e305-e499-476e-ad13-1ebca67bb50b" providerId="ADAL" clId="{C1A0FC00-BDE6-45B7-AFAB-F022CD559C2D}" dt="2023-02-03T08:29:54.086" v="50" actId="14100"/>
          <ac:spMkLst>
            <pc:docMk/>
            <pc:sldMk cId="3650397957" sldId="289"/>
            <ac:spMk id="2" creationId="{F1C1C25C-A2F9-50C0-008E-31288AFE483F}"/>
          </ac:spMkLst>
        </pc:spChg>
        <pc:picChg chg="mod">
          <ac:chgData name="Sabrina Bosshard / Circonflexe" userId="c444e305-e499-476e-ad13-1ebca67bb50b" providerId="ADAL" clId="{C1A0FC00-BDE6-45B7-AFAB-F022CD559C2D}" dt="2023-02-03T08:32:05.064" v="51" actId="14826"/>
          <ac:picMkLst>
            <pc:docMk/>
            <pc:sldMk cId="3650397957" sldId="289"/>
            <ac:picMk id="10" creationId="{56818F72-2088-1734-5616-55DA2732EDE7}"/>
          </ac:picMkLst>
        </pc:picChg>
      </pc:sldChg>
      <pc:sldChg chg="modSp mod modNotesTx">
        <pc:chgData name="Sabrina Bosshard / Circonflexe" userId="c444e305-e499-476e-ad13-1ebca67bb50b" providerId="ADAL" clId="{C1A0FC00-BDE6-45B7-AFAB-F022CD559C2D}" dt="2023-02-03T08:34:19.151" v="53" actId="20577"/>
        <pc:sldMkLst>
          <pc:docMk/>
          <pc:sldMk cId="3282096239" sldId="291"/>
        </pc:sldMkLst>
        <pc:spChg chg="mod">
          <ac:chgData name="Sabrina Bosshard / Circonflexe" userId="c444e305-e499-476e-ad13-1ebca67bb50b" providerId="ADAL" clId="{C1A0FC00-BDE6-45B7-AFAB-F022CD559C2D}" dt="2023-02-03T08:33:35.472" v="52" actId="790"/>
          <ac:spMkLst>
            <pc:docMk/>
            <pc:sldMk cId="3282096239" sldId="291"/>
            <ac:spMk id="8" creationId="{3964828A-0EA8-8D13-653B-FDA31D477BCC}"/>
          </ac:spMkLst>
        </pc:spChg>
      </pc:sldChg>
      <pc:sldChg chg="modSp mod">
        <pc:chgData name="Sabrina Bosshard / Circonflexe" userId="c444e305-e499-476e-ad13-1ebca67bb50b" providerId="ADAL" clId="{C1A0FC00-BDE6-45B7-AFAB-F022CD559C2D}" dt="2023-02-03T08:37:58.349" v="98" actId="14100"/>
        <pc:sldMkLst>
          <pc:docMk/>
          <pc:sldMk cId="961176274" sldId="292"/>
        </pc:sldMkLst>
        <pc:spChg chg="mod">
          <ac:chgData name="Sabrina Bosshard / Circonflexe" userId="c444e305-e499-476e-ad13-1ebca67bb50b" providerId="ADAL" clId="{C1A0FC00-BDE6-45B7-AFAB-F022CD559C2D}" dt="2023-02-03T08:37:49.652" v="97" actId="20577"/>
          <ac:spMkLst>
            <pc:docMk/>
            <pc:sldMk cId="961176274" sldId="292"/>
            <ac:spMk id="2" creationId="{5F67F24A-9A66-E3CA-94F5-0F2E0EAE837B}"/>
          </ac:spMkLst>
        </pc:spChg>
        <pc:spChg chg="mod">
          <ac:chgData name="Sabrina Bosshard / Circonflexe" userId="c444e305-e499-476e-ad13-1ebca67bb50b" providerId="ADAL" clId="{C1A0FC00-BDE6-45B7-AFAB-F022CD559C2D}" dt="2023-02-03T08:37:58.349" v="98" actId="14100"/>
          <ac:spMkLst>
            <pc:docMk/>
            <pc:sldMk cId="961176274" sldId="292"/>
            <ac:spMk id="8" creationId="{C720C3F7-13C0-2B7F-519D-0038908939B8}"/>
          </ac:spMkLst>
        </pc:spChg>
      </pc:sldChg>
      <pc:sldChg chg="modSp mod">
        <pc:chgData name="Sabrina Bosshard / Circonflexe" userId="c444e305-e499-476e-ad13-1ebca67bb50b" providerId="ADAL" clId="{C1A0FC00-BDE6-45B7-AFAB-F022CD559C2D}" dt="2023-02-03T08:35:35.452" v="70" actId="20577"/>
        <pc:sldMkLst>
          <pc:docMk/>
          <pc:sldMk cId="4119114465" sldId="293"/>
        </pc:sldMkLst>
        <pc:spChg chg="mod">
          <ac:chgData name="Sabrina Bosshard / Circonflexe" userId="c444e305-e499-476e-ad13-1ebca67bb50b" providerId="ADAL" clId="{C1A0FC00-BDE6-45B7-AFAB-F022CD559C2D}" dt="2023-02-03T08:35:35.452" v="70" actId="20577"/>
          <ac:spMkLst>
            <pc:docMk/>
            <pc:sldMk cId="4119114465" sldId="293"/>
            <ac:spMk id="3" creationId="{C09DED88-B386-762E-59BD-6B974F88D4EC}"/>
          </ac:spMkLst>
        </pc:spChg>
      </pc:sldChg>
      <pc:sldChg chg="modSp mod">
        <pc:chgData name="Sabrina Bosshard / Circonflexe" userId="c444e305-e499-476e-ad13-1ebca67bb50b" providerId="ADAL" clId="{C1A0FC00-BDE6-45B7-AFAB-F022CD559C2D}" dt="2023-02-03T08:44:09.581" v="121" actId="14100"/>
        <pc:sldMkLst>
          <pc:docMk/>
          <pc:sldMk cId="3376864676" sldId="294"/>
        </pc:sldMkLst>
        <pc:spChg chg="mod">
          <ac:chgData name="Sabrina Bosshard / Circonflexe" userId="c444e305-e499-476e-ad13-1ebca67bb50b" providerId="ADAL" clId="{C1A0FC00-BDE6-45B7-AFAB-F022CD559C2D}" dt="2023-02-03T08:44:00.036" v="120" actId="14100"/>
          <ac:spMkLst>
            <pc:docMk/>
            <pc:sldMk cId="3376864676" sldId="294"/>
            <ac:spMk id="2" creationId="{57933CD6-8FFC-08BE-9BA0-FD68D3852A52}"/>
          </ac:spMkLst>
        </pc:spChg>
        <pc:spChg chg="mod">
          <ac:chgData name="Sabrina Bosshard / Circonflexe" userId="c444e305-e499-476e-ad13-1ebca67bb50b" providerId="ADAL" clId="{C1A0FC00-BDE6-45B7-AFAB-F022CD559C2D}" dt="2023-02-03T08:44:09.581" v="121" actId="14100"/>
          <ac:spMkLst>
            <pc:docMk/>
            <pc:sldMk cId="3376864676" sldId="294"/>
            <ac:spMk id="3" creationId="{56819EB0-5507-285F-73AC-6C664308D0DA}"/>
          </ac:spMkLst>
        </pc:spChg>
      </pc:sldChg>
      <pc:sldChg chg="modNotesTx">
        <pc:chgData name="Sabrina Bosshard / Circonflexe" userId="c444e305-e499-476e-ad13-1ebca67bb50b" providerId="ADAL" clId="{C1A0FC00-BDE6-45B7-AFAB-F022CD559C2D}" dt="2023-02-03T08:44:48.964" v="122" actId="20577"/>
        <pc:sldMkLst>
          <pc:docMk/>
          <pc:sldMk cId="3078218080" sldId="295"/>
        </pc:sldMkLst>
      </pc:sldChg>
      <pc:sldChg chg="modSp mod modNotesTx">
        <pc:chgData name="Sabrina Bosshard / Circonflexe" userId="c444e305-e499-476e-ad13-1ebca67bb50b" providerId="ADAL" clId="{C1A0FC00-BDE6-45B7-AFAB-F022CD559C2D}" dt="2023-02-03T08:27:04.910" v="8" actId="14100"/>
        <pc:sldMkLst>
          <pc:docMk/>
          <pc:sldMk cId="1907692872" sldId="296"/>
        </pc:sldMkLst>
        <pc:spChg chg="mod">
          <ac:chgData name="Sabrina Bosshard / Circonflexe" userId="c444e305-e499-476e-ad13-1ebca67bb50b" providerId="ADAL" clId="{C1A0FC00-BDE6-45B7-AFAB-F022CD559C2D}" dt="2023-02-03T08:27:04.910" v="8" actId="14100"/>
          <ac:spMkLst>
            <pc:docMk/>
            <pc:sldMk cId="1907692872" sldId="296"/>
            <ac:spMk id="2" creationId="{7A7F1454-6065-346F-2451-A7EDACC6D0CE}"/>
          </ac:spMkLst>
        </pc:spChg>
      </pc:sldChg>
      <pc:sldChg chg="modSp mod modNotesTx">
        <pc:chgData name="Sabrina Bosshard / Circonflexe" userId="c444e305-e499-476e-ad13-1ebca67bb50b" providerId="ADAL" clId="{C1A0FC00-BDE6-45B7-AFAB-F022CD559C2D}" dt="2023-02-03T08:45:09.158" v="129" actId="5793"/>
        <pc:sldMkLst>
          <pc:docMk/>
          <pc:sldMk cId="2158037557" sldId="297"/>
        </pc:sldMkLst>
        <pc:spChg chg="mod">
          <ac:chgData name="Sabrina Bosshard / Circonflexe" userId="c444e305-e499-476e-ad13-1ebca67bb50b" providerId="ADAL" clId="{C1A0FC00-BDE6-45B7-AFAB-F022CD559C2D}" dt="2023-02-03T08:45:09.158" v="129" actId="5793"/>
          <ac:spMkLst>
            <pc:docMk/>
            <pc:sldMk cId="2158037557" sldId="297"/>
            <ac:spMk id="3" creationId="{49B899DC-1FA7-4F83-69CF-9CF5D1210538}"/>
          </ac:spMkLst>
        </pc:spChg>
      </pc:sldChg>
      <pc:sldChg chg="modNotesTx">
        <pc:chgData name="Sabrina Bosshard / Circonflexe" userId="c444e305-e499-476e-ad13-1ebca67bb50b" providerId="ADAL" clId="{C1A0FC00-BDE6-45B7-AFAB-F022CD559C2D}" dt="2023-02-03T08:41:05.452" v="99" actId="20577"/>
        <pc:sldMkLst>
          <pc:docMk/>
          <pc:sldMk cId="3308505794" sldId="299"/>
        </pc:sldMkLst>
      </pc:sldChg>
      <pc:sldChg chg="modNotesTx">
        <pc:chgData name="Sabrina Bosshard / Circonflexe" userId="c444e305-e499-476e-ad13-1ebca67bb50b" providerId="ADAL" clId="{C1A0FC00-BDE6-45B7-AFAB-F022CD559C2D}" dt="2023-02-03T08:44:54.458" v="123" actId="20577"/>
        <pc:sldMkLst>
          <pc:docMk/>
          <pc:sldMk cId="2411607502" sldId="301"/>
        </pc:sldMkLst>
      </pc:sldChg>
    </pc:docChg>
  </pc:docChgLst>
  <pc:docChgLst>
    <pc:chgData name="Elisa Bazzi / Mysa" userId="S::elisa.bazzi@pbs.ch::dda9c45e-3b58-4a70-aefd-58a17f18d4d1" providerId="AD" clId="Web-{392B3365-E8B1-4ECB-951F-DF9FA7743FA1}"/>
    <pc:docChg chg="modSld">
      <pc:chgData name="Elisa Bazzi / Mysa" userId="S::elisa.bazzi@pbs.ch::dda9c45e-3b58-4a70-aefd-58a17f18d4d1" providerId="AD" clId="Web-{392B3365-E8B1-4ECB-951F-DF9FA7743FA1}" dt="2023-01-17T15:55:05.343" v="1031" actId="20577"/>
      <pc:docMkLst>
        <pc:docMk/>
      </pc:docMkLst>
      <pc:sldChg chg="modSp">
        <pc:chgData name="Elisa Bazzi / Mysa" userId="S::elisa.bazzi@pbs.ch::dda9c45e-3b58-4a70-aefd-58a17f18d4d1" providerId="AD" clId="Web-{392B3365-E8B1-4ECB-951F-DF9FA7743FA1}" dt="2023-01-17T14:52:50.260" v="29" actId="20577"/>
        <pc:sldMkLst>
          <pc:docMk/>
          <pc:sldMk cId="3763935794" sldId="282"/>
        </pc:sldMkLst>
        <pc:spChg chg="mod">
          <ac:chgData name="Elisa Bazzi / Mysa" userId="S::elisa.bazzi@pbs.ch::dda9c45e-3b58-4a70-aefd-58a17f18d4d1" providerId="AD" clId="Web-{392B3365-E8B1-4ECB-951F-DF9FA7743FA1}" dt="2023-01-17T14:52:50.260" v="29" actId="20577"/>
          <ac:spMkLst>
            <pc:docMk/>
            <pc:sldMk cId="3763935794" sldId="282"/>
            <ac:spMk id="3" creationId="{C3168636-6B5C-4DE2-A611-F7F2EB466829}"/>
          </ac:spMkLst>
        </pc:spChg>
      </pc:sldChg>
      <pc:sldChg chg="modSp">
        <pc:chgData name="Elisa Bazzi / Mysa" userId="S::elisa.bazzi@pbs.ch::dda9c45e-3b58-4a70-aefd-58a17f18d4d1" providerId="AD" clId="Web-{392B3365-E8B1-4ECB-951F-DF9FA7743FA1}" dt="2023-01-17T15:55:05.343" v="1031" actId="20577"/>
        <pc:sldMkLst>
          <pc:docMk/>
          <pc:sldMk cId="2200142393" sldId="285"/>
        </pc:sldMkLst>
        <pc:spChg chg="mod">
          <ac:chgData name="Elisa Bazzi / Mysa" userId="S::elisa.bazzi@pbs.ch::dda9c45e-3b58-4a70-aefd-58a17f18d4d1" providerId="AD" clId="Web-{392B3365-E8B1-4ECB-951F-DF9FA7743FA1}" dt="2023-01-17T15:55:05.343" v="1031" actId="20577"/>
          <ac:spMkLst>
            <pc:docMk/>
            <pc:sldMk cId="2200142393" sldId="285"/>
            <ac:spMk id="5" creationId="{A7D54846-497D-41EA-91F3-95DB506F5557}"/>
          </ac:spMkLst>
        </pc:spChg>
      </pc:sldChg>
      <pc:sldChg chg="modSp">
        <pc:chgData name="Elisa Bazzi / Mysa" userId="S::elisa.bazzi@pbs.ch::dda9c45e-3b58-4a70-aefd-58a17f18d4d1" providerId="AD" clId="Web-{392B3365-E8B1-4ECB-951F-DF9FA7743FA1}" dt="2023-01-17T14:54:11.309" v="169" actId="20577"/>
        <pc:sldMkLst>
          <pc:docMk/>
          <pc:sldMk cId="3650397957" sldId="289"/>
        </pc:sldMkLst>
        <pc:spChg chg="mod">
          <ac:chgData name="Elisa Bazzi / Mysa" userId="S::elisa.bazzi@pbs.ch::dda9c45e-3b58-4a70-aefd-58a17f18d4d1" providerId="AD" clId="Web-{392B3365-E8B1-4ECB-951F-DF9FA7743FA1}" dt="2023-01-17T14:53:12.495" v="37" actId="20577"/>
          <ac:spMkLst>
            <pc:docMk/>
            <pc:sldMk cId="3650397957" sldId="289"/>
            <ac:spMk id="2" creationId="{F1C1C25C-A2F9-50C0-008E-31288AFE483F}"/>
          </ac:spMkLst>
        </pc:spChg>
        <pc:spChg chg="mod">
          <ac:chgData name="Elisa Bazzi / Mysa" userId="S::elisa.bazzi@pbs.ch::dda9c45e-3b58-4a70-aefd-58a17f18d4d1" providerId="AD" clId="Web-{392B3365-E8B1-4ECB-951F-DF9FA7743FA1}" dt="2023-01-17T14:54:11.309" v="169" actId="20577"/>
          <ac:spMkLst>
            <pc:docMk/>
            <pc:sldMk cId="3650397957" sldId="289"/>
            <ac:spMk id="8" creationId="{18552F43-253C-3813-6828-01A22ABC0B04}"/>
          </ac:spMkLst>
        </pc:spChg>
      </pc:sldChg>
      <pc:sldChg chg="modSp">
        <pc:chgData name="Elisa Bazzi / Mysa" userId="S::elisa.bazzi@pbs.ch::dda9c45e-3b58-4a70-aefd-58a17f18d4d1" providerId="AD" clId="Web-{392B3365-E8B1-4ECB-951F-DF9FA7743FA1}" dt="2023-01-17T14:56:01.842" v="206" actId="20577"/>
        <pc:sldMkLst>
          <pc:docMk/>
          <pc:sldMk cId="787367920" sldId="290"/>
        </pc:sldMkLst>
        <pc:spChg chg="mod">
          <ac:chgData name="Elisa Bazzi / Mysa" userId="S::elisa.bazzi@pbs.ch::dda9c45e-3b58-4a70-aefd-58a17f18d4d1" providerId="AD" clId="Web-{392B3365-E8B1-4ECB-951F-DF9FA7743FA1}" dt="2023-01-17T14:55:42.748" v="197" actId="20577"/>
          <ac:spMkLst>
            <pc:docMk/>
            <pc:sldMk cId="787367920" sldId="290"/>
            <ac:spMk id="2" creationId="{4E09A19B-0CB6-FDF2-4BE3-FF3CC53F8182}"/>
          </ac:spMkLst>
        </pc:spChg>
        <pc:spChg chg="mod">
          <ac:chgData name="Elisa Bazzi / Mysa" userId="S::elisa.bazzi@pbs.ch::dda9c45e-3b58-4a70-aefd-58a17f18d4d1" providerId="AD" clId="Web-{392B3365-E8B1-4ECB-951F-DF9FA7743FA1}" dt="2023-01-17T14:56:01.842" v="206" actId="20577"/>
          <ac:spMkLst>
            <pc:docMk/>
            <pc:sldMk cId="787367920" sldId="290"/>
            <ac:spMk id="3" creationId="{F4D71610-ED10-78DB-89C4-71D13021100F}"/>
          </ac:spMkLst>
        </pc:spChg>
      </pc:sldChg>
      <pc:sldChg chg="modSp">
        <pc:chgData name="Elisa Bazzi / Mysa" userId="S::elisa.bazzi@pbs.ch::dda9c45e-3b58-4a70-aefd-58a17f18d4d1" providerId="AD" clId="Web-{392B3365-E8B1-4ECB-951F-DF9FA7743FA1}" dt="2023-01-17T14:57:27.656" v="272" actId="20577"/>
        <pc:sldMkLst>
          <pc:docMk/>
          <pc:sldMk cId="3282096239" sldId="291"/>
        </pc:sldMkLst>
        <pc:spChg chg="mod">
          <ac:chgData name="Elisa Bazzi / Mysa" userId="S::elisa.bazzi@pbs.ch::dda9c45e-3b58-4a70-aefd-58a17f18d4d1" providerId="AD" clId="Web-{392B3365-E8B1-4ECB-951F-DF9FA7743FA1}" dt="2023-01-17T14:56:21.671" v="223" actId="20577"/>
          <ac:spMkLst>
            <pc:docMk/>
            <pc:sldMk cId="3282096239" sldId="291"/>
            <ac:spMk id="2" creationId="{56CCCB5C-9969-8E2A-F5AB-92008C29769D}"/>
          </ac:spMkLst>
        </pc:spChg>
        <pc:spChg chg="mod">
          <ac:chgData name="Elisa Bazzi / Mysa" userId="S::elisa.bazzi@pbs.ch::dda9c45e-3b58-4a70-aefd-58a17f18d4d1" providerId="AD" clId="Web-{392B3365-E8B1-4ECB-951F-DF9FA7743FA1}" dt="2023-01-17T14:57:27.656" v="272" actId="20577"/>
          <ac:spMkLst>
            <pc:docMk/>
            <pc:sldMk cId="3282096239" sldId="291"/>
            <ac:spMk id="8" creationId="{3964828A-0EA8-8D13-653B-FDA31D477BCC}"/>
          </ac:spMkLst>
        </pc:spChg>
      </pc:sldChg>
      <pc:sldChg chg="modSp">
        <pc:chgData name="Elisa Bazzi / Mysa" userId="S::elisa.bazzi@pbs.ch::dda9c45e-3b58-4a70-aefd-58a17f18d4d1" providerId="AD" clId="Web-{392B3365-E8B1-4ECB-951F-DF9FA7743FA1}" dt="2023-01-17T15:35:23.014" v="617" actId="20577"/>
        <pc:sldMkLst>
          <pc:docMk/>
          <pc:sldMk cId="961176274" sldId="292"/>
        </pc:sldMkLst>
        <pc:spChg chg="mod">
          <ac:chgData name="Elisa Bazzi / Mysa" userId="S::elisa.bazzi@pbs.ch::dda9c45e-3b58-4a70-aefd-58a17f18d4d1" providerId="AD" clId="Web-{392B3365-E8B1-4ECB-951F-DF9FA7743FA1}" dt="2023-01-17T15:03:05.382" v="446" actId="20577"/>
          <ac:spMkLst>
            <pc:docMk/>
            <pc:sldMk cId="961176274" sldId="292"/>
            <ac:spMk id="2" creationId="{5F67F24A-9A66-E3CA-94F5-0F2E0EAE837B}"/>
          </ac:spMkLst>
        </pc:spChg>
        <pc:spChg chg="mod">
          <ac:chgData name="Elisa Bazzi / Mysa" userId="S::elisa.bazzi@pbs.ch::dda9c45e-3b58-4a70-aefd-58a17f18d4d1" providerId="AD" clId="Web-{392B3365-E8B1-4ECB-951F-DF9FA7743FA1}" dt="2023-01-17T15:35:23.014" v="617" actId="20577"/>
          <ac:spMkLst>
            <pc:docMk/>
            <pc:sldMk cId="961176274" sldId="292"/>
            <ac:spMk id="8" creationId="{C720C3F7-13C0-2B7F-519D-0038908939B8}"/>
          </ac:spMkLst>
        </pc:spChg>
      </pc:sldChg>
      <pc:sldChg chg="modSp">
        <pc:chgData name="Elisa Bazzi / Mysa" userId="S::elisa.bazzi@pbs.ch::dda9c45e-3b58-4a70-aefd-58a17f18d4d1" providerId="AD" clId="Web-{392B3365-E8B1-4ECB-951F-DF9FA7743FA1}" dt="2023-01-17T14:59:45.159" v="427" actId="20577"/>
        <pc:sldMkLst>
          <pc:docMk/>
          <pc:sldMk cId="4119114465" sldId="293"/>
        </pc:sldMkLst>
        <pc:spChg chg="mod">
          <ac:chgData name="Elisa Bazzi / Mysa" userId="S::elisa.bazzi@pbs.ch::dda9c45e-3b58-4a70-aefd-58a17f18d4d1" providerId="AD" clId="Web-{392B3365-E8B1-4ECB-951F-DF9FA7743FA1}" dt="2023-01-17T14:57:39.813" v="278" actId="20577"/>
          <ac:spMkLst>
            <pc:docMk/>
            <pc:sldMk cId="4119114465" sldId="293"/>
            <ac:spMk id="2" creationId="{D9EEA68E-4CF3-AB8E-6FC2-14A37EF0CEF2}"/>
          </ac:spMkLst>
        </pc:spChg>
        <pc:spChg chg="mod">
          <ac:chgData name="Elisa Bazzi / Mysa" userId="S::elisa.bazzi@pbs.ch::dda9c45e-3b58-4a70-aefd-58a17f18d4d1" providerId="AD" clId="Web-{392B3365-E8B1-4ECB-951F-DF9FA7743FA1}" dt="2023-01-17T14:59:45.159" v="427" actId="20577"/>
          <ac:spMkLst>
            <pc:docMk/>
            <pc:sldMk cId="4119114465" sldId="293"/>
            <ac:spMk id="3" creationId="{C09DED88-B386-762E-59BD-6B974F88D4EC}"/>
          </ac:spMkLst>
        </pc:spChg>
      </pc:sldChg>
      <pc:sldChg chg="modSp">
        <pc:chgData name="Elisa Bazzi / Mysa" userId="S::elisa.bazzi@pbs.ch::dda9c45e-3b58-4a70-aefd-58a17f18d4d1" providerId="AD" clId="Web-{392B3365-E8B1-4ECB-951F-DF9FA7743FA1}" dt="2023-01-17T15:44:29.178" v="774" actId="14100"/>
        <pc:sldMkLst>
          <pc:docMk/>
          <pc:sldMk cId="3376864676" sldId="294"/>
        </pc:sldMkLst>
        <pc:spChg chg="mod">
          <ac:chgData name="Elisa Bazzi / Mysa" userId="S::elisa.bazzi@pbs.ch::dda9c45e-3b58-4a70-aefd-58a17f18d4d1" providerId="AD" clId="Web-{392B3365-E8B1-4ECB-951F-DF9FA7743FA1}" dt="2023-01-17T15:42:38.489" v="739" actId="20577"/>
          <ac:spMkLst>
            <pc:docMk/>
            <pc:sldMk cId="3376864676" sldId="294"/>
            <ac:spMk id="2" creationId="{57933CD6-8FFC-08BE-9BA0-FD68D3852A52}"/>
          </ac:spMkLst>
        </pc:spChg>
        <pc:spChg chg="mod">
          <ac:chgData name="Elisa Bazzi / Mysa" userId="S::elisa.bazzi@pbs.ch::dda9c45e-3b58-4a70-aefd-58a17f18d4d1" providerId="AD" clId="Web-{392B3365-E8B1-4ECB-951F-DF9FA7743FA1}" dt="2023-01-17T15:44:29.178" v="774" actId="14100"/>
          <ac:spMkLst>
            <pc:docMk/>
            <pc:sldMk cId="3376864676" sldId="294"/>
            <ac:spMk id="3" creationId="{56819EB0-5507-285F-73AC-6C664308D0DA}"/>
          </ac:spMkLst>
        </pc:spChg>
        <pc:spChg chg="mod">
          <ac:chgData name="Elisa Bazzi / Mysa" userId="S::elisa.bazzi@pbs.ch::dda9c45e-3b58-4a70-aefd-58a17f18d4d1" providerId="AD" clId="Web-{392B3365-E8B1-4ECB-951F-DF9FA7743FA1}" dt="2023-01-17T15:44:04.631" v="742" actId="20577"/>
          <ac:spMkLst>
            <pc:docMk/>
            <pc:sldMk cId="3376864676" sldId="294"/>
            <ac:spMk id="20" creationId="{CC7AA93E-F30D-5D76-9A5D-B6F427601F3B}"/>
          </ac:spMkLst>
        </pc:spChg>
      </pc:sldChg>
      <pc:sldChg chg="modSp">
        <pc:chgData name="Elisa Bazzi / Mysa" userId="S::elisa.bazzi@pbs.ch::dda9c45e-3b58-4a70-aefd-58a17f18d4d1" providerId="AD" clId="Web-{392B3365-E8B1-4ECB-951F-DF9FA7743FA1}" dt="2023-01-17T15:48:57.431" v="947" actId="20577"/>
        <pc:sldMkLst>
          <pc:docMk/>
          <pc:sldMk cId="3078218080" sldId="295"/>
        </pc:sldMkLst>
        <pc:spChg chg="mod">
          <ac:chgData name="Elisa Bazzi / Mysa" userId="S::elisa.bazzi@pbs.ch::dda9c45e-3b58-4a70-aefd-58a17f18d4d1" providerId="AD" clId="Web-{392B3365-E8B1-4ECB-951F-DF9FA7743FA1}" dt="2023-01-17T15:44:53.834" v="782" actId="20577"/>
          <ac:spMkLst>
            <pc:docMk/>
            <pc:sldMk cId="3078218080" sldId="295"/>
            <ac:spMk id="2" creationId="{8792A7C6-50B7-33D4-8FEC-853CA9E33929}"/>
          </ac:spMkLst>
        </pc:spChg>
        <pc:spChg chg="mod">
          <ac:chgData name="Elisa Bazzi / Mysa" userId="S::elisa.bazzi@pbs.ch::dda9c45e-3b58-4a70-aefd-58a17f18d4d1" providerId="AD" clId="Web-{392B3365-E8B1-4ECB-951F-DF9FA7743FA1}" dt="2023-01-17T15:48:57.431" v="947" actId="20577"/>
          <ac:spMkLst>
            <pc:docMk/>
            <pc:sldMk cId="3078218080" sldId="295"/>
            <ac:spMk id="8" creationId="{74323005-E409-99CF-3926-EB5F3C0A432C}"/>
          </ac:spMkLst>
        </pc:spChg>
      </pc:sldChg>
      <pc:sldChg chg="modSp">
        <pc:chgData name="Elisa Bazzi / Mysa" userId="S::elisa.bazzi@pbs.ch::dda9c45e-3b58-4a70-aefd-58a17f18d4d1" providerId="AD" clId="Web-{392B3365-E8B1-4ECB-951F-DF9FA7743FA1}" dt="2023-01-17T15:55:02.358" v="1024" actId="20577"/>
        <pc:sldMkLst>
          <pc:docMk/>
          <pc:sldMk cId="2158037557" sldId="297"/>
        </pc:sldMkLst>
        <pc:spChg chg="mod">
          <ac:chgData name="Elisa Bazzi / Mysa" userId="S::elisa.bazzi@pbs.ch::dda9c45e-3b58-4a70-aefd-58a17f18d4d1" providerId="AD" clId="Web-{392B3365-E8B1-4ECB-951F-DF9FA7743FA1}" dt="2023-01-17T15:54:34.467" v="1014" actId="20577"/>
          <ac:spMkLst>
            <pc:docMk/>
            <pc:sldMk cId="2158037557" sldId="297"/>
            <ac:spMk id="2" creationId="{56E86554-543F-CDBB-C732-FA361E04362F}"/>
          </ac:spMkLst>
        </pc:spChg>
        <pc:spChg chg="mod">
          <ac:chgData name="Elisa Bazzi / Mysa" userId="S::elisa.bazzi@pbs.ch::dda9c45e-3b58-4a70-aefd-58a17f18d4d1" providerId="AD" clId="Web-{392B3365-E8B1-4ECB-951F-DF9FA7743FA1}" dt="2023-01-17T15:55:02.358" v="1024" actId="20577"/>
          <ac:spMkLst>
            <pc:docMk/>
            <pc:sldMk cId="2158037557" sldId="297"/>
            <ac:spMk id="3" creationId="{49B899DC-1FA7-4F83-69CF-9CF5D1210538}"/>
          </ac:spMkLst>
        </pc:spChg>
      </pc:sldChg>
      <pc:sldChg chg="modSp">
        <pc:chgData name="Elisa Bazzi / Mysa" userId="S::elisa.bazzi@pbs.ch::dda9c45e-3b58-4a70-aefd-58a17f18d4d1" providerId="AD" clId="Web-{392B3365-E8B1-4ECB-951F-DF9FA7743FA1}" dt="2023-01-17T15:37:25.875" v="660" actId="20577"/>
        <pc:sldMkLst>
          <pc:docMk/>
          <pc:sldMk cId="629523391" sldId="298"/>
        </pc:sldMkLst>
        <pc:spChg chg="mod">
          <ac:chgData name="Elisa Bazzi / Mysa" userId="S::elisa.bazzi@pbs.ch::dda9c45e-3b58-4a70-aefd-58a17f18d4d1" providerId="AD" clId="Web-{392B3365-E8B1-4ECB-951F-DF9FA7743FA1}" dt="2023-01-17T15:35:34.499" v="628" actId="20577"/>
          <ac:spMkLst>
            <pc:docMk/>
            <pc:sldMk cId="629523391" sldId="298"/>
            <ac:spMk id="2" creationId="{AE355EC7-BB82-8286-99BF-960E947137DC}"/>
          </ac:spMkLst>
        </pc:spChg>
        <pc:spChg chg="mod">
          <ac:chgData name="Elisa Bazzi / Mysa" userId="S::elisa.bazzi@pbs.ch::dda9c45e-3b58-4a70-aefd-58a17f18d4d1" providerId="AD" clId="Web-{392B3365-E8B1-4ECB-951F-DF9FA7743FA1}" dt="2023-01-17T15:37:25.875" v="660" actId="20577"/>
          <ac:spMkLst>
            <pc:docMk/>
            <pc:sldMk cId="629523391" sldId="298"/>
            <ac:spMk id="3" creationId="{4ABFC578-C522-A0CB-F684-09E8879245D3}"/>
          </ac:spMkLst>
        </pc:spChg>
      </pc:sldChg>
      <pc:sldChg chg="modSp">
        <pc:chgData name="Elisa Bazzi / Mysa" userId="S::elisa.bazzi@pbs.ch::dda9c45e-3b58-4a70-aefd-58a17f18d4d1" providerId="AD" clId="Web-{392B3365-E8B1-4ECB-951F-DF9FA7743FA1}" dt="2023-01-17T15:42:22.707" v="734" actId="20577"/>
        <pc:sldMkLst>
          <pc:docMk/>
          <pc:sldMk cId="3308505794" sldId="299"/>
        </pc:sldMkLst>
        <pc:spChg chg="mod">
          <ac:chgData name="Elisa Bazzi / Mysa" userId="S::elisa.bazzi@pbs.ch::dda9c45e-3b58-4a70-aefd-58a17f18d4d1" providerId="AD" clId="Web-{392B3365-E8B1-4ECB-951F-DF9FA7743FA1}" dt="2023-01-17T15:38:58.251" v="672" actId="20577"/>
          <ac:spMkLst>
            <pc:docMk/>
            <pc:sldMk cId="3308505794" sldId="299"/>
            <ac:spMk id="2" creationId="{20F00C5B-4D7D-9624-561D-7572B3DBBEA6}"/>
          </ac:spMkLst>
        </pc:spChg>
        <pc:spChg chg="mod">
          <ac:chgData name="Elisa Bazzi / Mysa" userId="S::elisa.bazzi@pbs.ch::dda9c45e-3b58-4a70-aefd-58a17f18d4d1" providerId="AD" clId="Web-{392B3365-E8B1-4ECB-951F-DF9FA7743FA1}" dt="2023-01-17T15:42:22.707" v="734" actId="20577"/>
          <ac:spMkLst>
            <pc:docMk/>
            <pc:sldMk cId="3308505794" sldId="299"/>
            <ac:spMk id="8" creationId="{CC59DFE6-EC88-B5C9-CC6A-91FAAA3979AF}"/>
          </ac:spMkLst>
        </pc:spChg>
      </pc:sldChg>
      <pc:sldChg chg="modSp">
        <pc:chgData name="Elisa Bazzi / Mysa" userId="S::elisa.bazzi@pbs.ch::dda9c45e-3b58-4a70-aefd-58a17f18d4d1" providerId="AD" clId="Web-{392B3365-E8B1-4ECB-951F-DF9FA7743FA1}" dt="2023-01-17T15:52:14.637" v="1008" actId="20577"/>
        <pc:sldMkLst>
          <pc:docMk/>
          <pc:sldMk cId="2411607502" sldId="301"/>
        </pc:sldMkLst>
        <pc:spChg chg="mod">
          <ac:chgData name="Elisa Bazzi / Mysa" userId="S::elisa.bazzi@pbs.ch::dda9c45e-3b58-4a70-aefd-58a17f18d4d1" providerId="AD" clId="Web-{392B3365-E8B1-4ECB-951F-DF9FA7743FA1}" dt="2023-01-17T15:49:17.869" v="961" actId="20577"/>
          <ac:spMkLst>
            <pc:docMk/>
            <pc:sldMk cId="2411607502" sldId="301"/>
            <ac:spMk id="2" creationId="{474A3B82-A9FC-CA9B-F7D4-3D81F0D0AB1C}"/>
          </ac:spMkLst>
        </pc:spChg>
        <pc:spChg chg="mod">
          <ac:chgData name="Elisa Bazzi / Mysa" userId="S::elisa.bazzi@pbs.ch::dda9c45e-3b58-4a70-aefd-58a17f18d4d1" providerId="AD" clId="Web-{392B3365-E8B1-4ECB-951F-DF9FA7743FA1}" dt="2023-01-17T15:52:14.637" v="1008" actId="20577"/>
          <ac:spMkLst>
            <pc:docMk/>
            <pc:sldMk cId="2411607502" sldId="301"/>
            <ac:spMk id="3" creationId="{2B87DD04-F2E0-B7AD-A963-BE2C4449967C}"/>
          </ac:spMkLst>
        </pc:spChg>
      </pc:sldChg>
    </pc:docChg>
  </pc:docChgLst>
  <pc:docChgLst>
    <pc:chgData name="Sabrina Bosshard / Circonflexe" userId="c444e305-e499-476e-ad13-1ebca67bb50b" providerId="ADAL" clId="{1F16FFE1-F1D0-4B8F-B380-D930A0A06E08}"/>
    <pc:docChg chg="undo custSel addSld delSld modSld sldOrd">
      <pc:chgData name="Sabrina Bosshard / Circonflexe" userId="c444e305-e499-476e-ad13-1ebca67bb50b" providerId="ADAL" clId="{1F16FFE1-F1D0-4B8F-B380-D930A0A06E08}" dt="2023-10-25T12:38:57.833" v="1647" actId="20577"/>
      <pc:docMkLst>
        <pc:docMk/>
      </pc:docMkLst>
      <pc:sldChg chg="del">
        <pc:chgData name="Sabrina Bosshard / Circonflexe" userId="c444e305-e499-476e-ad13-1ebca67bb50b" providerId="ADAL" clId="{1F16FFE1-F1D0-4B8F-B380-D930A0A06E08}" dt="2023-10-24T12:16:55.134" v="35" actId="47"/>
        <pc:sldMkLst>
          <pc:docMk/>
          <pc:sldMk cId="3763935794" sldId="282"/>
        </pc:sldMkLst>
      </pc:sldChg>
      <pc:sldChg chg="modSp mod">
        <pc:chgData name="Sabrina Bosshard / Circonflexe" userId="c444e305-e499-476e-ad13-1ebca67bb50b" providerId="ADAL" clId="{1F16FFE1-F1D0-4B8F-B380-D930A0A06E08}" dt="2023-10-24T12:14:35.400" v="26" actId="20577"/>
        <pc:sldMkLst>
          <pc:docMk/>
          <pc:sldMk cId="1231703656" sldId="286"/>
        </pc:sldMkLst>
        <pc:spChg chg="mod">
          <ac:chgData name="Sabrina Bosshard / Circonflexe" userId="c444e305-e499-476e-ad13-1ebca67bb50b" providerId="ADAL" clId="{1F16FFE1-F1D0-4B8F-B380-D930A0A06E08}" dt="2023-10-24T12:13:42.790" v="17" actId="20577"/>
          <ac:spMkLst>
            <pc:docMk/>
            <pc:sldMk cId="1231703656" sldId="286"/>
            <ac:spMk id="5" creationId="{BA8E7131-CE46-41B9-93D7-D12B8B4620ED}"/>
          </ac:spMkLst>
        </pc:spChg>
        <pc:spChg chg="mod">
          <ac:chgData name="Sabrina Bosshard / Circonflexe" userId="c444e305-e499-476e-ad13-1ebca67bb50b" providerId="ADAL" clId="{1F16FFE1-F1D0-4B8F-B380-D930A0A06E08}" dt="2023-10-24T12:14:35.400" v="26" actId="20577"/>
          <ac:spMkLst>
            <pc:docMk/>
            <pc:sldMk cId="1231703656" sldId="286"/>
            <ac:spMk id="7" creationId="{1C5F0118-8CF1-43CB-9536-251DCB3B7705}"/>
          </ac:spMkLst>
        </pc:spChg>
      </pc:sldChg>
      <pc:sldChg chg="del">
        <pc:chgData name="Sabrina Bosshard / Circonflexe" userId="c444e305-e499-476e-ad13-1ebca67bb50b" providerId="ADAL" clId="{1F16FFE1-F1D0-4B8F-B380-D930A0A06E08}" dt="2023-10-24T12:16:56.441" v="36" actId="47"/>
        <pc:sldMkLst>
          <pc:docMk/>
          <pc:sldMk cId="3650397957" sldId="289"/>
        </pc:sldMkLst>
      </pc:sldChg>
      <pc:sldChg chg="ord">
        <pc:chgData name="Sabrina Bosshard / Circonflexe" userId="c444e305-e499-476e-ad13-1ebca67bb50b" providerId="ADAL" clId="{1F16FFE1-F1D0-4B8F-B380-D930A0A06E08}" dt="2023-10-24T12:16:44.751" v="34"/>
        <pc:sldMkLst>
          <pc:docMk/>
          <pc:sldMk cId="787367920" sldId="290"/>
        </pc:sldMkLst>
      </pc:sldChg>
      <pc:sldChg chg="addSp delSp modSp mod modClrScheme chgLayout">
        <pc:chgData name="Sabrina Bosshard / Circonflexe" userId="c444e305-e499-476e-ad13-1ebca67bb50b" providerId="ADAL" clId="{1F16FFE1-F1D0-4B8F-B380-D930A0A06E08}" dt="2023-10-24T12:41:47.073" v="383" actId="478"/>
        <pc:sldMkLst>
          <pc:docMk/>
          <pc:sldMk cId="3282096239" sldId="291"/>
        </pc:sldMkLst>
        <pc:spChg chg="mod ord">
          <ac:chgData name="Sabrina Bosshard / Circonflexe" userId="c444e305-e499-476e-ad13-1ebca67bb50b" providerId="ADAL" clId="{1F16FFE1-F1D0-4B8F-B380-D930A0A06E08}" dt="2023-10-24T12:17:01.697" v="37" actId="700"/>
          <ac:spMkLst>
            <pc:docMk/>
            <pc:sldMk cId="3282096239" sldId="291"/>
            <ac:spMk id="2" creationId="{56CCCB5C-9969-8E2A-F5AB-92008C29769D}"/>
          </ac:spMkLst>
        </pc:spChg>
        <pc:spChg chg="del mod ord">
          <ac:chgData name="Sabrina Bosshard / Circonflexe" userId="c444e305-e499-476e-ad13-1ebca67bb50b" providerId="ADAL" clId="{1F16FFE1-F1D0-4B8F-B380-D930A0A06E08}" dt="2023-10-24T12:41:47.073" v="383" actId="478"/>
          <ac:spMkLst>
            <pc:docMk/>
            <pc:sldMk cId="3282096239" sldId="291"/>
            <ac:spMk id="3" creationId="{32E2822E-3CCC-061D-E571-762C869B0A5F}"/>
          </ac:spMkLst>
        </pc:spChg>
        <pc:spChg chg="add mod ord">
          <ac:chgData name="Sabrina Bosshard / Circonflexe" userId="c444e305-e499-476e-ad13-1ebca67bb50b" providerId="ADAL" clId="{1F16FFE1-F1D0-4B8F-B380-D930A0A06E08}" dt="2023-10-24T12:17:01.697" v="37" actId="700"/>
          <ac:spMkLst>
            <pc:docMk/>
            <pc:sldMk cId="3282096239" sldId="291"/>
            <ac:spMk id="4" creationId="{708FFE93-37CF-C0F8-8436-6F1F3F3B6BAE}"/>
          </ac:spMkLst>
        </pc:spChg>
        <pc:spChg chg="mod ord">
          <ac:chgData name="Sabrina Bosshard / Circonflexe" userId="c444e305-e499-476e-ad13-1ebca67bb50b" providerId="ADAL" clId="{1F16FFE1-F1D0-4B8F-B380-D930A0A06E08}" dt="2023-10-24T12:17:01.697" v="37" actId="700"/>
          <ac:spMkLst>
            <pc:docMk/>
            <pc:sldMk cId="3282096239" sldId="291"/>
            <ac:spMk id="5" creationId="{7EDA2676-2735-2FC2-BFDC-3B884F807994}"/>
          </ac:spMkLst>
        </pc:spChg>
        <pc:spChg chg="del mod ord">
          <ac:chgData name="Sabrina Bosshard / Circonflexe" userId="c444e305-e499-476e-ad13-1ebca67bb50b" providerId="ADAL" clId="{1F16FFE1-F1D0-4B8F-B380-D930A0A06E08}" dt="2023-10-24T12:17:01.697" v="37" actId="700"/>
          <ac:spMkLst>
            <pc:docMk/>
            <pc:sldMk cId="3282096239" sldId="291"/>
            <ac:spMk id="7" creationId="{2244CACC-EA54-B75B-20DD-3BCC3A401E6E}"/>
          </ac:spMkLst>
        </pc:spChg>
        <pc:spChg chg="mod ord">
          <ac:chgData name="Sabrina Bosshard / Circonflexe" userId="c444e305-e499-476e-ad13-1ebca67bb50b" providerId="ADAL" clId="{1F16FFE1-F1D0-4B8F-B380-D930A0A06E08}" dt="2023-10-24T12:17:01.697" v="37" actId="700"/>
          <ac:spMkLst>
            <pc:docMk/>
            <pc:sldMk cId="3282096239" sldId="291"/>
            <ac:spMk id="8" creationId="{3964828A-0EA8-8D13-653B-FDA31D477BCC}"/>
          </ac:spMkLst>
        </pc:spChg>
        <pc:picChg chg="mod ord">
          <ac:chgData name="Sabrina Bosshard / Circonflexe" userId="c444e305-e499-476e-ad13-1ebca67bb50b" providerId="ADAL" clId="{1F16FFE1-F1D0-4B8F-B380-D930A0A06E08}" dt="2023-10-24T12:17:01.697" v="37" actId="700"/>
          <ac:picMkLst>
            <pc:docMk/>
            <pc:sldMk cId="3282096239" sldId="291"/>
            <ac:picMk id="10" creationId="{B0738DC1-87B0-0352-16F0-AD89969CEE85}"/>
          </ac:picMkLst>
        </pc:picChg>
      </pc:sldChg>
      <pc:sldChg chg="addSp delSp modSp mod modClrScheme chgLayout">
        <pc:chgData name="Sabrina Bosshard / Circonflexe" userId="c444e305-e499-476e-ad13-1ebca67bb50b" providerId="ADAL" clId="{1F16FFE1-F1D0-4B8F-B380-D930A0A06E08}" dt="2023-10-24T12:41:38.540" v="382" actId="478"/>
        <pc:sldMkLst>
          <pc:docMk/>
          <pc:sldMk cId="1907692872" sldId="296"/>
        </pc:sldMkLst>
        <pc:spChg chg="mod ord">
          <ac:chgData name="Sabrina Bosshard / Circonflexe" userId="c444e305-e499-476e-ad13-1ebca67bb50b" providerId="ADAL" clId="{1F16FFE1-F1D0-4B8F-B380-D930A0A06E08}" dt="2023-10-24T12:16:40.739" v="32" actId="700"/>
          <ac:spMkLst>
            <pc:docMk/>
            <pc:sldMk cId="1907692872" sldId="296"/>
            <ac:spMk id="2" creationId="{7A7F1454-6065-346F-2451-A7EDACC6D0CE}"/>
          </ac:spMkLst>
        </pc:spChg>
        <pc:spChg chg="mod ord">
          <ac:chgData name="Sabrina Bosshard / Circonflexe" userId="c444e305-e499-476e-ad13-1ebca67bb50b" providerId="ADAL" clId="{1F16FFE1-F1D0-4B8F-B380-D930A0A06E08}" dt="2023-10-24T12:16:40.739" v="32" actId="700"/>
          <ac:spMkLst>
            <pc:docMk/>
            <pc:sldMk cId="1907692872" sldId="296"/>
            <ac:spMk id="3" creationId="{5CCB76E8-7C4F-1FFC-5DB2-251E17C9FB59}"/>
          </ac:spMkLst>
        </pc:spChg>
        <pc:spChg chg="mod ord">
          <ac:chgData name="Sabrina Bosshard / Circonflexe" userId="c444e305-e499-476e-ad13-1ebca67bb50b" providerId="ADAL" clId="{1F16FFE1-F1D0-4B8F-B380-D930A0A06E08}" dt="2023-10-24T12:16:40.739" v="32" actId="700"/>
          <ac:spMkLst>
            <pc:docMk/>
            <pc:sldMk cId="1907692872" sldId="296"/>
            <ac:spMk id="4" creationId="{DF1298F4-E3D9-299B-DD0B-DA47D0B46D3E}"/>
          </ac:spMkLst>
        </pc:spChg>
        <pc:spChg chg="del mod ord">
          <ac:chgData name="Sabrina Bosshard / Circonflexe" userId="c444e305-e499-476e-ad13-1ebca67bb50b" providerId="ADAL" clId="{1F16FFE1-F1D0-4B8F-B380-D930A0A06E08}" dt="2023-10-24T12:41:38.540" v="382" actId="478"/>
          <ac:spMkLst>
            <pc:docMk/>
            <pc:sldMk cId="1907692872" sldId="296"/>
            <ac:spMk id="5" creationId="{29C17702-5D07-3098-B875-FC7CE12CB315}"/>
          </ac:spMkLst>
        </pc:spChg>
        <pc:spChg chg="mod ord">
          <ac:chgData name="Sabrina Bosshard / Circonflexe" userId="c444e305-e499-476e-ad13-1ebca67bb50b" providerId="ADAL" clId="{1F16FFE1-F1D0-4B8F-B380-D930A0A06E08}" dt="2023-10-24T12:16:40.739" v="32" actId="700"/>
          <ac:spMkLst>
            <pc:docMk/>
            <pc:sldMk cId="1907692872" sldId="296"/>
            <ac:spMk id="6" creationId="{497E4992-C807-AD85-E1EC-9077AFE0B909}"/>
          </ac:spMkLst>
        </pc:spChg>
        <pc:spChg chg="add mod ord">
          <ac:chgData name="Sabrina Bosshard / Circonflexe" userId="c444e305-e499-476e-ad13-1ebca67bb50b" providerId="ADAL" clId="{1F16FFE1-F1D0-4B8F-B380-D930A0A06E08}" dt="2023-10-24T12:16:40.739" v="32" actId="700"/>
          <ac:spMkLst>
            <pc:docMk/>
            <pc:sldMk cId="1907692872" sldId="296"/>
            <ac:spMk id="7" creationId="{6CAC9264-B02A-2246-FF41-FE5DDDF42C98}"/>
          </ac:spMkLst>
        </pc:spChg>
        <pc:spChg chg="del mod ord">
          <ac:chgData name="Sabrina Bosshard / Circonflexe" userId="c444e305-e499-476e-ad13-1ebca67bb50b" providerId="ADAL" clId="{1F16FFE1-F1D0-4B8F-B380-D930A0A06E08}" dt="2023-10-24T12:16:40.739" v="32" actId="700"/>
          <ac:spMkLst>
            <pc:docMk/>
            <pc:sldMk cId="1907692872" sldId="296"/>
            <ac:spMk id="8" creationId="{B25C61CC-5BBA-23DF-74CE-CDFF8D204567}"/>
          </ac:spMkLst>
        </pc:spChg>
        <pc:picChg chg="mod ord">
          <ac:chgData name="Sabrina Bosshard / Circonflexe" userId="c444e305-e499-476e-ad13-1ebca67bb50b" providerId="ADAL" clId="{1F16FFE1-F1D0-4B8F-B380-D930A0A06E08}" dt="2023-10-24T12:16:40.739" v="32" actId="700"/>
          <ac:picMkLst>
            <pc:docMk/>
            <pc:sldMk cId="1907692872" sldId="296"/>
            <ac:picMk id="10" creationId="{6AA59F1E-8C31-D2CE-38E5-921344ED9BCD}"/>
          </ac:picMkLst>
        </pc:picChg>
      </pc:sldChg>
      <pc:sldChg chg="del">
        <pc:chgData name="Sabrina Bosshard / Circonflexe" userId="c444e305-e499-476e-ad13-1ebca67bb50b" providerId="ADAL" clId="{1F16FFE1-F1D0-4B8F-B380-D930A0A06E08}" dt="2023-10-24T12:17:27.848" v="40" actId="47"/>
        <pc:sldMkLst>
          <pc:docMk/>
          <pc:sldMk cId="2158037557" sldId="297"/>
        </pc:sldMkLst>
      </pc:sldChg>
      <pc:sldChg chg="modSp add mod">
        <pc:chgData name="Sabrina Bosshard / Circonflexe" userId="c444e305-e499-476e-ad13-1ebca67bb50b" providerId="ADAL" clId="{1F16FFE1-F1D0-4B8F-B380-D930A0A06E08}" dt="2023-10-24T12:29:55.715" v="278" actId="20577"/>
        <pc:sldMkLst>
          <pc:docMk/>
          <pc:sldMk cId="3902589267" sldId="302"/>
        </pc:sldMkLst>
        <pc:spChg chg="mod">
          <ac:chgData name="Sabrina Bosshard / Circonflexe" userId="c444e305-e499-476e-ad13-1ebca67bb50b" providerId="ADAL" clId="{1F16FFE1-F1D0-4B8F-B380-D930A0A06E08}" dt="2023-10-24T12:18:19.202" v="70" actId="20577"/>
          <ac:spMkLst>
            <pc:docMk/>
            <pc:sldMk cId="3902589267" sldId="302"/>
            <ac:spMk id="2" creationId="{8A1E9FB3-5ABF-430B-8C5C-D050E11047DD}"/>
          </ac:spMkLst>
        </pc:spChg>
        <pc:spChg chg="mod">
          <ac:chgData name="Sabrina Bosshard / Circonflexe" userId="c444e305-e499-476e-ad13-1ebca67bb50b" providerId="ADAL" clId="{1F16FFE1-F1D0-4B8F-B380-D930A0A06E08}" dt="2023-10-24T12:29:10.298" v="273" actId="1076"/>
          <ac:spMkLst>
            <pc:docMk/>
            <pc:sldMk cId="3902589267" sldId="302"/>
            <ac:spMk id="3" creationId="{20BC64EC-78AA-8955-3CFF-A115EBB9EFDC}"/>
          </ac:spMkLst>
        </pc:spChg>
        <pc:spChg chg="mod">
          <ac:chgData name="Sabrina Bosshard / Circonflexe" userId="c444e305-e499-476e-ad13-1ebca67bb50b" providerId="ADAL" clId="{1F16FFE1-F1D0-4B8F-B380-D930A0A06E08}" dt="2023-10-24T12:29:55.715" v="278" actId="20577"/>
          <ac:spMkLst>
            <pc:docMk/>
            <pc:sldMk cId="3902589267" sldId="302"/>
            <ac:spMk id="4" creationId="{4263E29F-079E-8D07-8F8B-ED3255AC8336}"/>
          </ac:spMkLst>
        </pc:spChg>
        <pc:spChg chg="mod">
          <ac:chgData name="Sabrina Bosshard / Circonflexe" userId="c444e305-e499-476e-ad13-1ebca67bb50b" providerId="ADAL" clId="{1F16FFE1-F1D0-4B8F-B380-D930A0A06E08}" dt="2023-10-24T12:24:04.896" v="108" actId="20577"/>
          <ac:spMkLst>
            <pc:docMk/>
            <pc:sldMk cId="3902589267" sldId="302"/>
            <ac:spMk id="7" creationId="{54037442-F5D6-BF48-91E3-6BA9491CDD7D}"/>
          </ac:spMkLst>
        </pc:spChg>
        <pc:spChg chg="mod">
          <ac:chgData name="Sabrina Bosshard / Circonflexe" userId="c444e305-e499-476e-ad13-1ebca67bb50b" providerId="ADAL" clId="{1F16FFE1-F1D0-4B8F-B380-D930A0A06E08}" dt="2023-10-24T12:22:54.663" v="100" actId="6549"/>
          <ac:spMkLst>
            <pc:docMk/>
            <pc:sldMk cId="3902589267" sldId="302"/>
            <ac:spMk id="9" creationId="{815BFC26-B7FD-2181-6481-B341A033C6BB}"/>
          </ac:spMkLst>
        </pc:spChg>
        <pc:spChg chg="mod">
          <ac:chgData name="Sabrina Bosshard / Circonflexe" userId="c444e305-e499-476e-ad13-1ebca67bb50b" providerId="ADAL" clId="{1F16FFE1-F1D0-4B8F-B380-D930A0A06E08}" dt="2023-10-24T12:25:04.537" v="145" actId="20577"/>
          <ac:spMkLst>
            <pc:docMk/>
            <pc:sldMk cId="3902589267" sldId="302"/>
            <ac:spMk id="12" creationId="{BDBFEC8D-FCF5-4943-F8CD-9CDF891FC7F7}"/>
          </ac:spMkLst>
        </pc:spChg>
        <pc:spChg chg="mod">
          <ac:chgData name="Sabrina Bosshard / Circonflexe" userId="c444e305-e499-476e-ad13-1ebca67bb50b" providerId="ADAL" clId="{1F16FFE1-F1D0-4B8F-B380-D930A0A06E08}" dt="2023-10-24T12:26:57.395" v="205" actId="20577"/>
          <ac:spMkLst>
            <pc:docMk/>
            <pc:sldMk cId="3902589267" sldId="302"/>
            <ac:spMk id="13" creationId="{8363D425-52A6-8DAA-AE56-E21A6737A04F}"/>
          </ac:spMkLst>
        </pc:spChg>
        <pc:spChg chg="mod">
          <ac:chgData name="Sabrina Bosshard / Circonflexe" userId="c444e305-e499-476e-ad13-1ebca67bb50b" providerId="ADAL" clId="{1F16FFE1-F1D0-4B8F-B380-D930A0A06E08}" dt="2023-10-24T12:25:27.799" v="161" actId="20577"/>
          <ac:spMkLst>
            <pc:docMk/>
            <pc:sldMk cId="3902589267" sldId="302"/>
            <ac:spMk id="14" creationId="{1070C90E-D0B8-F536-95AC-EEA4E22F91CC}"/>
          </ac:spMkLst>
        </pc:spChg>
        <pc:spChg chg="mod">
          <ac:chgData name="Sabrina Bosshard / Circonflexe" userId="c444e305-e499-476e-ad13-1ebca67bb50b" providerId="ADAL" clId="{1F16FFE1-F1D0-4B8F-B380-D930A0A06E08}" dt="2023-10-24T12:25:38.707" v="170" actId="20577"/>
          <ac:spMkLst>
            <pc:docMk/>
            <pc:sldMk cId="3902589267" sldId="302"/>
            <ac:spMk id="16" creationId="{54637F6A-8D7C-C95A-C211-A2FE9C3E8522}"/>
          </ac:spMkLst>
        </pc:spChg>
        <pc:spChg chg="mod">
          <ac:chgData name="Sabrina Bosshard / Circonflexe" userId="c444e305-e499-476e-ad13-1ebca67bb50b" providerId="ADAL" clId="{1F16FFE1-F1D0-4B8F-B380-D930A0A06E08}" dt="2023-10-24T12:25:48.243" v="175" actId="20577"/>
          <ac:spMkLst>
            <pc:docMk/>
            <pc:sldMk cId="3902589267" sldId="302"/>
            <ac:spMk id="17" creationId="{85714828-77A1-B688-BDC4-5535631EFB76}"/>
          </ac:spMkLst>
        </pc:spChg>
      </pc:sldChg>
      <pc:sldChg chg="delSp modSp add mod">
        <pc:chgData name="Sabrina Bosshard / Circonflexe" userId="c444e305-e499-476e-ad13-1ebca67bb50b" providerId="ADAL" clId="{1F16FFE1-F1D0-4B8F-B380-D930A0A06E08}" dt="2023-10-24T12:41:12.052" v="381" actId="20577"/>
        <pc:sldMkLst>
          <pc:docMk/>
          <pc:sldMk cId="778806948" sldId="303"/>
        </pc:sldMkLst>
        <pc:spChg chg="mod">
          <ac:chgData name="Sabrina Bosshard / Circonflexe" userId="c444e305-e499-476e-ad13-1ebca67bb50b" providerId="ADAL" clId="{1F16FFE1-F1D0-4B8F-B380-D930A0A06E08}" dt="2023-10-24T12:40:35.229" v="338" actId="14100"/>
          <ac:spMkLst>
            <pc:docMk/>
            <pc:sldMk cId="778806948" sldId="303"/>
            <ac:spMk id="2" creationId="{D2CB1665-8CF9-CB01-77BE-D1F077D137DF}"/>
          </ac:spMkLst>
        </pc:spChg>
        <pc:spChg chg="del">
          <ac:chgData name="Sabrina Bosshard / Circonflexe" userId="c444e305-e499-476e-ad13-1ebca67bb50b" providerId="ADAL" clId="{1F16FFE1-F1D0-4B8F-B380-D930A0A06E08}" dt="2023-10-24T12:40:54.820" v="343" actId="478"/>
          <ac:spMkLst>
            <pc:docMk/>
            <pc:sldMk cId="778806948" sldId="303"/>
            <ac:spMk id="4" creationId="{7280AE23-EB2D-B709-8585-45CCF03970CC}"/>
          </ac:spMkLst>
        </pc:spChg>
        <pc:spChg chg="mod">
          <ac:chgData name="Sabrina Bosshard / Circonflexe" userId="c444e305-e499-476e-ad13-1ebca67bb50b" providerId="ADAL" clId="{1F16FFE1-F1D0-4B8F-B380-D930A0A06E08}" dt="2023-10-24T12:41:12.052" v="381" actId="20577"/>
          <ac:spMkLst>
            <pc:docMk/>
            <pc:sldMk cId="778806948" sldId="303"/>
            <ac:spMk id="9" creationId="{25CC4B12-0E61-8061-8564-9BF4F90256A2}"/>
          </ac:spMkLst>
        </pc:spChg>
      </pc:sldChg>
      <pc:sldChg chg="add del">
        <pc:chgData name="Sabrina Bosshard / Circonflexe" userId="c444e305-e499-476e-ad13-1ebca67bb50b" providerId="ADAL" clId="{1F16FFE1-F1D0-4B8F-B380-D930A0A06E08}" dt="2023-10-24T12:16:21.114" v="29" actId="47"/>
        <pc:sldMkLst>
          <pc:docMk/>
          <pc:sldMk cId="3696295207" sldId="303"/>
        </pc:sldMkLst>
      </pc:sldChg>
      <pc:sldChg chg="modSp add mod">
        <pc:chgData name="Sabrina Bosshard / Circonflexe" userId="c444e305-e499-476e-ad13-1ebca67bb50b" providerId="ADAL" clId="{1F16FFE1-F1D0-4B8F-B380-D930A0A06E08}" dt="2023-10-24T12:39:01.610" v="308"/>
        <pc:sldMkLst>
          <pc:docMk/>
          <pc:sldMk cId="2130455141" sldId="304"/>
        </pc:sldMkLst>
        <pc:spChg chg="mod">
          <ac:chgData name="Sabrina Bosshard / Circonflexe" userId="c444e305-e499-476e-ad13-1ebca67bb50b" providerId="ADAL" clId="{1F16FFE1-F1D0-4B8F-B380-D930A0A06E08}" dt="2023-10-24T12:36:39.355" v="304" actId="14100"/>
          <ac:spMkLst>
            <pc:docMk/>
            <pc:sldMk cId="2130455141" sldId="304"/>
            <ac:spMk id="8" creationId="{27091BF9-A522-76A6-A1EB-E9CE85511CAB}"/>
          </ac:spMkLst>
        </pc:spChg>
        <pc:spChg chg="mod">
          <ac:chgData name="Sabrina Bosshard / Circonflexe" userId="c444e305-e499-476e-ad13-1ebca67bb50b" providerId="ADAL" clId="{1F16FFE1-F1D0-4B8F-B380-D930A0A06E08}" dt="2023-10-24T12:39:01.610" v="308"/>
          <ac:spMkLst>
            <pc:docMk/>
            <pc:sldMk cId="2130455141" sldId="304"/>
            <ac:spMk id="9" creationId="{51F74FDE-AFC8-20CF-1D56-EA5427D00904}"/>
          </ac:spMkLst>
        </pc:spChg>
      </pc:sldChg>
      <pc:sldChg chg="modSp add mod">
        <pc:chgData name="Sabrina Bosshard / Circonflexe" userId="c444e305-e499-476e-ad13-1ebca67bb50b" providerId="ADAL" clId="{1F16FFE1-F1D0-4B8F-B380-D930A0A06E08}" dt="2023-10-25T12:38:57.833" v="1647" actId="20577"/>
        <pc:sldMkLst>
          <pc:docMk/>
          <pc:sldMk cId="1705525634" sldId="305"/>
        </pc:sldMkLst>
        <pc:spChg chg="mod">
          <ac:chgData name="Sabrina Bosshard / Circonflexe" userId="c444e305-e499-476e-ad13-1ebca67bb50b" providerId="ADAL" clId="{1F16FFE1-F1D0-4B8F-B380-D930A0A06E08}" dt="2023-10-24T13:01:57.110" v="872" actId="120"/>
          <ac:spMkLst>
            <pc:docMk/>
            <pc:sldMk cId="1705525634" sldId="305"/>
            <ac:spMk id="9" creationId="{2EF868F1-45FA-2FE6-8345-25EC964D52F2}"/>
          </ac:spMkLst>
        </pc:spChg>
        <pc:spChg chg="mod">
          <ac:chgData name="Sabrina Bosshard / Circonflexe" userId="c444e305-e499-476e-ad13-1ebca67bb50b" providerId="ADAL" clId="{1F16FFE1-F1D0-4B8F-B380-D930A0A06E08}" dt="2023-10-25T12:23:45.150" v="1620" actId="5793"/>
          <ac:spMkLst>
            <pc:docMk/>
            <pc:sldMk cId="1705525634" sldId="305"/>
            <ac:spMk id="19" creationId="{4F5B7534-85A7-D838-D197-59FEBA76787E}"/>
          </ac:spMkLst>
        </pc:spChg>
        <pc:spChg chg="mod">
          <ac:chgData name="Sabrina Bosshard / Circonflexe" userId="c444e305-e499-476e-ad13-1ebca67bb50b" providerId="ADAL" clId="{1F16FFE1-F1D0-4B8F-B380-D930A0A06E08}" dt="2023-10-25T12:38:31.806" v="1626" actId="255"/>
          <ac:spMkLst>
            <pc:docMk/>
            <pc:sldMk cId="1705525634" sldId="305"/>
            <ac:spMk id="20" creationId="{DF5103E7-8497-8639-B21F-33A6970B2A38}"/>
          </ac:spMkLst>
        </pc:spChg>
        <pc:spChg chg="mod">
          <ac:chgData name="Sabrina Bosshard / Circonflexe" userId="c444e305-e499-476e-ad13-1ebca67bb50b" providerId="ADAL" clId="{1F16FFE1-F1D0-4B8F-B380-D930A0A06E08}" dt="2023-10-25T11:56:58.561" v="1576" actId="3626"/>
          <ac:spMkLst>
            <pc:docMk/>
            <pc:sldMk cId="1705525634" sldId="305"/>
            <ac:spMk id="24" creationId="{77FFC651-33C6-4220-619A-D9CF276EFFAD}"/>
          </ac:spMkLst>
        </pc:spChg>
        <pc:spChg chg="mod">
          <ac:chgData name="Sabrina Bosshard / Circonflexe" userId="c444e305-e499-476e-ad13-1ebca67bb50b" providerId="ADAL" clId="{1F16FFE1-F1D0-4B8F-B380-D930A0A06E08}" dt="2023-10-25T12:38:57.833" v="1647" actId="20577"/>
          <ac:spMkLst>
            <pc:docMk/>
            <pc:sldMk cId="1705525634" sldId="305"/>
            <ac:spMk id="26" creationId="{486BDE2A-20F7-EB76-2B6D-08BD51AFED72}"/>
          </ac:spMkLst>
        </pc:spChg>
        <pc:picChg chg="mod">
          <ac:chgData name="Sabrina Bosshard / Circonflexe" userId="c444e305-e499-476e-ad13-1ebca67bb50b" providerId="ADAL" clId="{1F16FFE1-F1D0-4B8F-B380-D930A0A06E08}" dt="2023-10-25T12:37:20.202" v="1624" actId="14826"/>
          <ac:picMkLst>
            <pc:docMk/>
            <pc:sldMk cId="1705525634" sldId="305"/>
            <ac:picMk id="12" creationId="{B3EFA45B-4DA3-5E3E-D05D-51855953B2A0}"/>
          </ac:picMkLst>
        </pc:picChg>
        <pc:picChg chg="mod">
          <ac:chgData name="Sabrina Bosshard / Circonflexe" userId="c444e305-e499-476e-ad13-1ebca67bb50b" providerId="ADAL" clId="{1F16FFE1-F1D0-4B8F-B380-D930A0A06E08}" dt="2023-10-25T12:37:04.613" v="1622" actId="14826"/>
          <ac:picMkLst>
            <pc:docMk/>
            <pc:sldMk cId="1705525634" sldId="305"/>
            <ac:picMk id="14" creationId="{A4AA0B46-2480-634E-8B1C-3F023EF3BFDD}"/>
          </ac:picMkLst>
        </pc:picChg>
        <pc:picChg chg="mod">
          <ac:chgData name="Sabrina Bosshard / Circonflexe" userId="c444e305-e499-476e-ad13-1ebca67bb50b" providerId="ADAL" clId="{1F16FFE1-F1D0-4B8F-B380-D930A0A06E08}" dt="2023-10-25T12:37:12.729" v="1623" actId="14826"/>
          <ac:picMkLst>
            <pc:docMk/>
            <pc:sldMk cId="1705525634" sldId="305"/>
            <ac:picMk id="16" creationId="{9C40C17C-7347-DF96-2549-F15158917285}"/>
          </ac:picMkLst>
        </pc:picChg>
        <pc:picChg chg="mod">
          <ac:chgData name="Sabrina Bosshard / Circonflexe" userId="c444e305-e499-476e-ad13-1ebca67bb50b" providerId="ADAL" clId="{1F16FFE1-F1D0-4B8F-B380-D930A0A06E08}" dt="2023-10-25T12:36:46.852" v="1621" actId="14826"/>
          <ac:picMkLst>
            <pc:docMk/>
            <pc:sldMk cId="1705525634" sldId="305"/>
            <ac:picMk id="18" creationId="{C8467DD6-A876-B091-EA7E-A3143370E11A}"/>
          </ac:picMkLst>
        </pc:picChg>
      </pc:sldChg>
      <pc:sldChg chg="modSp add mod">
        <pc:chgData name="Sabrina Bosshard / Circonflexe" userId="c444e305-e499-476e-ad13-1ebca67bb50b" providerId="ADAL" clId="{1F16FFE1-F1D0-4B8F-B380-D930A0A06E08}" dt="2023-10-25T12:10:32.811" v="1584" actId="20577"/>
        <pc:sldMkLst>
          <pc:docMk/>
          <pc:sldMk cId="1804692328" sldId="306"/>
        </pc:sldMkLst>
        <pc:spChg chg="mod">
          <ac:chgData name="Sabrina Bosshard / Circonflexe" userId="c444e305-e499-476e-ad13-1ebca67bb50b" providerId="ADAL" clId="{1F16FFE1-F1D0-4B8F-B380-D930A0A06E08}" dt="2023-10-24T12:42:36.294" v="384"/>
          <ac:spMkLst>
            <pc:docMk/>
            <pc:sldMk cId="1804692328" sldId="306"/>
            <ac:spMk id="9" creationId="{1F37B18C-4835-E876-B309-EEEBFA110866}"/>
          </ac:spMkLst>
        </pc:spChg>
        <pc:spChg chg="mod">
          <ac:chgData name="Sabrina Bosshard / Circonflexe" userId="c444e305-e499-476e-ad13-1ebca67bb50b" providerId="ADAL" clId="{1F16FFE1-F1D0-4B8F-B380-D930A0A06E08}" dt="2023-10-24T12:48:39.532" v="651" actId="20577"/>
          <ac:spMkLst>
            <pc:docMk/>
            <pc:sldMk cId="1804692328" sldId="306"/>
            <ac:spMk id="11" creationId="{4B35FC57-107B-231D-C64D-86514D830806}"/>
          </ac:spMkLst>
        </pc:spChg>
        <pc:spChg chg="mod">
          <ac:chgData name="Sabrina Bosshard / Circonflexe" userId="c444e305-e499-476e-ad13-1ebca67bb50b" providerId="ADAL" clId="{1F16FFE1-F1D0-4B8F-B380-D930A0A06E08}" dt="2023-10-24T12:54:45.705" v="710" actId="12"/>
          <ac:spMkLst>
            <pc:docMk/>
            <pc:sldMk cId="1804692328" sldId="306"/>
            <ac:spMk id="14" creationId="{2821BFF6-A051-D519-031F-2CBFF8546BE6}"/>
          </ac:spMkLst>
        </pc:spChg>
        <pc:spChg chg="mod">
          <ac:chgData name="Sabrina Bosshard / Circonflexe" userId="c444e305-e499-476e-ad13-1ebca67bb50b" providerId="ADAL" clId="{1F16FFE1-F1D0-4B8F-B380-D930A0A06E08}" dt="2023-10-25T12:10:32.811" v="1584" actId="20577"/>
          <ac:spMkLst>
            <pc:docMk/>
            <pc:sldMk cId="1804692328" sldId="306"/>
            <ac:spMk id="17" creationId="{DB0E77B2-7BF2-5C20-0DDE-05510EF86259}"/>
          </ac:spMkLst>
        </pc:spChg>
        <pc:picChg chg="mod">
          <ac:chgData name="Sabrina Bosshard / Circonflexe" userId="c444e305-e499-476e-ad13-1ebca67bb50b" providerId="ADAL" clId="{1F16FFE1-F1D0-4B8F-B380-D930A0A06E08}" dt="2023-10-24T12:43:58.036" v="428" actId="1076"/>
          <ac:picMkLst>
            <pc:docMk/>
            <pc:sldMk cId="1804692328" sldId="306"/>
            <ac:picMk id="13" creationId="{650743FD-DB9E-9375-20FC-9481912334AE}"/>
          </ac:picMkLst>
        </pc:picChg>
        <pc:picChg chg="mod">
          <ac:chgData name="Sabrina Bosshard / Circonflexe" userId="c444e305-e499-476e-ad13-1ebca67bb50b" providerId="ADAL" clId="{1F16FFE1-F1D0-4B8F-B380-D930A0A06E08}" dt="2023-10-24T12:55:23.172" v="719" actId="1076"/>
          <ac:picMkLst>
            <pc:docMk/>
            <pc:sldMk cId="1804692328" sldId="306"/>
            <ac:picMk id="16" creationId="{93E6A230-2246-806A-C9BA-51D91BA009E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24.10.2023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‹Nr.›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24.10.2023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63205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62270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559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7540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01879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89421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72822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2639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5384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7946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Schiefertafel enthält.&#10;&#10;Automatisch generierte Beschreibung">
            <a:extLst>
              <a:ext uri="{FF2B5EF4-FFF2-40B4-BE49-F238E27FC236}">
                <a16:creationId xmlns:a16="http://schemas.microsoft.com/office/drawing/2014/main" id="{20464E0D-AD52-4D7B-A750-25F9785A8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24.10.2023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5BBB02B-B220-423D-8107-8951CF70C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356" y="2528901"/>
            <a:ext cx="9507488" cy="1532932"/>
          </a:xfrm>
        </p:spPr>
        <p:txBody>
          <a:bodyPr anchor="b"/>
          <a:lstStyle>
            <a:lvl1pPr>
              <a:defRPr sz="5500" spc="17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Haupttitel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7652F1-17FD-4967-A1B4-ED4923BFD6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0980" y="4206270"/>
            <a:ext cx="9496244" cy="1202950"/>
          </a:xfrm>
        </p:spPr>
        <p:txBody>
          <a:bodyPr/>
          <a:lstStyle>
            <a:lvl1pPr marL="0" indent="0" algn="l">
              <a:buNone/>
              <a:defRPr sz="2500" cap="all" spc="14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Formatvorlage</a:t>
            </a:r>
            <a:r>
              <a:rPr lang="de-DE" dirty="0"/>
              <a:t> des Untertitelmasters durch Klicken bearbeiten</a:t>
            </a:r>
            <a:endParaRPr lang="de-CH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650E348-91E5-40AB-9978-EC921A3A5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0980" y="5587263"/>
            <a:ext cx="6551612" cy="606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BC220BC-1154-4D6D-BC9D-264F55284EEE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24.10.2023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A066F104-B261-4EA2-97DC-5AEB3026C6B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5364000" anchor="ctr">
            <a:noAutofit/>
          </a:bodyPr>
          <a:lstStyle>
            <a:lvl1pPr algn="ctr">
              <a:defRPr sz="1200"/>
            </a:lvl1pPr>
          </a:lstStyle>
          <a:p>
            <a:r>
              <a:rPr lang="de-CH" dirty="0"/>
              <a:t>Bild per «Drag &amp; Drop» einfügen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B1F295B-FDA9-499A-98E4-07EDB98CBF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464516"/>
            <a:ext cx="8388000" cy="6393041"/>
          </a:xfrm>
          <a:custGeom>
            <a:avLst/>
            <a:gdLst>
              <a:gd name="connsiteX0" fmla="*/ 1567748 w 8388000"/>
              <a:gd name="connsiteY0" fmla="*/ 0 h 6393041"/>
              <a:gd name="connsiteX1" fmla="*/ 8388000 w 8388000"/>
              <a:gd name="connsiteY1" fmla="*/ 4943908 h 6393041"/>
              <a:gd name="connsiteX2" fmla="*/ 8113609 w 8388000"/>
              <a:gd name="connsiteY2" fmla="*/ 6393041 h 6393041"/>
              <a:gd name="connsiteX3" fmla="*/ 0 w 8388000"/>
              <a:gd name="connsiteY3" fmla="*/ 6392565 h 6393041"/>
              <a:gd name="connsiteX4" fmla="*/ 0 w 8388000"/>
              <a:gd name="connsiteY4" fmla="*/ 4996274 h 6393041"/>
              <a:gd name="connsiteX5" fmla="*/ 0 w 8388000"/>
              <a:gd name="connsiteY5" fmla="*/ 3904663 h 6393041"/>
              <a:gd name="connsiteX6" fmla="*/ 1567748 w 8388000"/>
              <a:gd name="connsiteY6" fmla="*/ 0 h 639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8000" h="6393041">
                <a:moveTo>
                  <a:pt x="1567748" y="0"/>
                </a:moveTo>
                <a:cubicBezTo>
                  <a:pt x="4656560" y="911659"/>
                  <a:pt x="7641522" y="3881812"/>
                  <a:pt x="8388000" y="4943908"/>
                </a:cubicBezTo>
                <a:cubicBezTo>
                  <a:pt x="8345127" y="5310476"/>
                  <a:pt x="8247946" y="5823671"/>
                  <a:pt x="8113609" y="6393041"/>
                </a:cubicBezTo>
                <a:lnTo>
                  <a:pt x="0" y="6392565"/>
                </a:lnTo>
                <a:lnTo>
                  <a:pt x="0" y="4996274"/>
                </a:lnTo>
                <a:lnTo>
                  <a:pt x="0" y="3904663"/>
                </a:lnTo>
                <a:cubicBezTo>
                  <a:pt x="357757" y="2462671"/>
                  <a:pt x="915592" y="1127316"/>
                  <a:pt x="1567748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 lIns="756000" tIns="2088000" anchor="ctr">
            <a:noAutofit/>
          </a:bodyPr>
          <a:lstStyle>
            <a:lvl1pPr>
              <a:defRPr sz="5500" b="1" cap="all" spc="180" baseline="0">
                <a:solidFill>
                  <a:schemeClr val="bg1"/>
                </a:solidFill>
              </a:defRPr>
            </a:lvl1pPr>
            <a:lvl2pPr>
              <a:defRPr sz="6000" b="1">
                <a:solidFill>
                  <a:schemeClr val="bg1"/>
                </a:solidFill>
              </a:defRPr>
            </a:lvl2pPr>
            <a:lvl3pPr>
              <a:defRPr sz="6000" b="1">
                <a:solidFill>
                  <a:schemeClr val="bg1"/>
                </a:solidFill>
              </a:defRPr>
            </a:lvl3pPr>
            <a:lvl4pPr>
              <a:defRPr sz="6000" b="1">
                <a:solidFill>
                  <a:schemeClr val="bg1"/>
                </a:solidFill>
              </a:defRPr>
            </a:lvl4pPr>
            <a:lvl5pPr>
              <a:defRPr sz="6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B2EE4EBF-2FC5-4BFE-A223-DE4B1743F5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80177" y="1"/>
            <a:ext cx="4506317" cy="2703277"/>
          </a:xfrm>
          <a:custGeom>
            <a:avLst/>
            <a:gdLst>
              <a:gd name="connsiteX0" fmla="*/ 0 w 4506317"/>
              <a:gd name="connsiteY0" fmla="*/ 0 h 2703277"/>
              <a:gd name="connsiteX1" fmla="*/ 4506317 w 4506317"/>
              <a:gd name="connsiteY1" fmla="*/ 0 h 2703277"/>
              <a:gd name="connsiteX2" fmla="*/ 4506317 w 4506317"/>
              <a:gd name="connsiteY2" fmla="*/ 1398315 h 2703277"/>
              <a:gd name="connsiteX3" fmla="*/ 4045986 w 4506317"/>
              <a:gd name="connsiteY3" fmla="*/ 1623149 h 2703277"/>
              <a:gd name="connsiteX4" fmla="*/ 795782 w 4506317"/>
              <a:gd name="connsiteY4" fmla="*/ 2703277 h 2703277"/>
              <a:gd name="connsiteX5" fmla="*/ 0 w 4506317"/>
              <a:gd name="connsiteY5" fmla="*/ 0 h 270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6317" h="2703277">
                <a:moveTo>
                  <a:pt x="0" y="0"/>
                </a:moveTo>
                <a:lnTo>
                  <a:pt x="4506317" y="0"/>
                </a:lnTo>
                <a:lnTo>
                  <a:pt x="4506317" y="1398315"/>
                </a:lnTo>
                <a:lnTo>
                  <a:pt x="4045986" y="1623149"/>
                </a:lnTo>
                <a:cubicBezTo>
                  <a:pt x="2955388" y="2132330"/>
                  <a:pt x="1843384" y="2489917"/>
                  <a:pt x="795782" y="2703277"/>
                </a:cubicBezTo>
                <a:cubicBezTo>
                  <a:pt x="409123" y="1874699"/>
                  <a:pt x="156289" y="939023"/>
                  <a:pt x="0" y="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00">
                <a:solidFill>
                  <a:schemeClr val="bg1">
                    <a:lumMod val="95000"/>
                  </a:schemeClr>
                </a:solidFill>
              </a:defRPr>
            </a:lvl2pPr>
            <a:lvl3pPr marL="536575" indent="0">
              <a:buNone/>
              <a:defRPr sz="1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2"/>
            <a:r>
              <a:rPr lang="de-CH" dirty="0"/>
              <a:t> 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AFB014A2-9D9A-4289-B7D6-9EB9FDE04076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8613899" y="624678"/>
            <a:ext cx="2862000" cy="99311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/>
            </a:lvl1pPr>
          </a:lstStyle>
          <a:p>
            <a:pPr lvl="0"/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929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chiefertafel enthält.&#10;&#10;Automatisch generierte Beschreibung">
            <a:extLst>
              <a:ext uri="{FF2B5EF4-FFF2-40B4-BE49-F238E27FC236}">
                <a16:creationId xmlns:a16="http://schemas.microsoft.com/office/drawing/2014/main" id="{731CE8F3-57F9-4824-9A43-BAF6EB44D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24.10.2023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B1F295B-FDA9-499A-98E4-07EDB98CBF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464516"/>
            <a:ext cx="8388000" cy="6393041"/>
          </a:xfrm>
          <a:prstGeom prst="rect">
            <a:avLst/>
          </a:prstGeom>
          <a:noFill/>
        </p:spPr>
        <p:txBody>
          <a:bodyPr wrap="square" lIns="756000" tIns="2088000" anchor="ctr">
            <a:noAutofit/>
          </a:bodyPr>
          <a:lstStyle>
            <a:lvl1pPr>
              <a:defRPr sz="5500" b="1" cap="all" spc="180" baseline="0">
                <a:solidFill>
                  <a:schemeClr val="bg1"/>
                </a:solidFill>
              </a:defRPr>
            </a:lvl1pPr>
            <a:lvl2pPr>
              <a:defRPr sz="6000" b="1">
                <a:solidFill>
                  <a:schemeClr val="bg1"/>
                </a:solidFill>
              </a:defRPr>
            </a:lvl2pPr>
            <a:lvl3pPr>
              <a:defRPr sz="6000" b="1">
                <a:solidFill>
                  <a:schemeClr val="bg1"/>
                </a:solidFill>
              </a:defRPr>
            </a:lvl3pPr>
            <a:lvl4pPr>
              <a:defRPr sz="6000" b="1">
                <a:solidFill>
                  <a:schemeClr val="bg1"/>
                </a:solidFill>
              </a:defRPr>
            </a:lvl4pPr>
            <a:lvl5pPr>
              <a:defRPr sz="6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D215E65-0BCB-4D26-8342-5260562594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98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24.10.2023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84928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24.10.2023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0F13224-2EE4-4B24-A110-823DC3AEA1C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5364000" anchor="ctr">
            <a:noAutofit/>
          </a:bodyPr>
          <a:lstStyle>
            <a:lvl1pPr algn="ctr">
              <a:defRPr sz="1200"/>
            </a:lvl1pPr>
          </a:lstStyle>
          <a:p>
            <a:r>
              <a:rPr lang="de-CH" dirty="0"/>
              <a:t>Bild per «Drag &amp; Drop» einfügen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24.10.2023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631D88E-6F00-4E4C-936F-CCB54F4803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64765"/>
            <a:ext cx="8388000" cy="6393040"/>
          </a:xfrm>
          <a:custGeom>
            <a:avLst/>
            <a:gdLst>
              <a:gd name="connsiteX0" fmla="*/ 1567748 w 8388000"/>
              <a:gd name="connsiteY0" fmla="*/ 0 h 6393040"/>
              <a:gd name="connsiteX1" fmla="*/ 8388000 w 8388000"/>
              <a:gd name="connsiteY1" fmla="*/ 4943907 h 6393040"/>
              <a:gd name="connsiteX2" fmla="*/ 8113609 w 8388000"/>
              <a:gd name="connsiteY2" fmla="*/ 6393040 h 6393040"/>
              <a:gd name="connsiteX3" fmla="*/ 0 w 8388000"/>
              <a:gd name="connsiteY3" fmla="*/ 6393040 h 6393040"/>
              <a:gd name="connsiteX4" fmla="*/ 0 w 8388000"/>
              <a:gd name="connsiteY4" fmla="*/ 3903235 h 6393040"/>
              <a:gd name="connsiteX5" fmla="*/ 1567748 w 8388000"/>
              <a:gd name="connsiteY5" fmla="*/ 0 h 63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8000" h="6393040">
                <a:moveTo>
                  <a:pt x="1567748" y="0"/>
                </a:moveTo>
                <a:cubicBezTo>
                  <a:pt x="4656560" y="911659"/>
                  <a:pt x="7641522" y="3881812"/>
                  <a:pt x="8388000" y="4943907"/>
                </a:cubicBezTo>
                <a:cubicBezTo>
                  <a:pt x="8345127" y="5310475"/>
                  <a:pt x="8247946" y="5823670"/>
                  <a:pt x="8113609" y="6393040"/>
                </a:cubicBezTo>
                <a:lnTo>
                  <a:pt x="0" y="6393040"/>
                </a:lnTo>
                <a:lnTo>
                  <a:pt x="0" y="3903235"/>
                </a:lnTo>
                <a:cubicBezTo>
                  <a:pt x="358234" y="2462194"/>
                  <a:pt x="915592" y="1127316"/>
                  <a:pt x="1567748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de-CH" dirty="0"/>
              <a:t>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5BBB02B-B220-423D-8107-8951CF70C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356" y="2528901"/>
            <a:ext cx="9507488" cy="1532932"/>
          </a:xfrm>
        </p:spPr>
        <p:txBody>
          <a:bodyPr anchor="b"/>
          <a:lstStyle>
            <a:lvl1pPr>
              <a:defRPr sz="5500" spc="17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Haupttitel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7652F1-17FD-4967-A1B4-ED4923BFD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0980" y="4206270"/>
            <a:ext cx="9496244" cy="1202950"/>
          </a:xfrm>
        </p:spPr>
        <p:txBody>
          <a:bodyPr/>
          <a:lstStyle>
            <a:lvl1pPr marL="0" indent="0" algn="l">
              <a:buNone/>
              <a:defRPr sz="2500" cap="all" spc="14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Formatvorlage</a:t>
            </a:r>
            <a:r>
              <a:rPr lang="de-DE" dirty="0"/>
              <a:t> des Untertitelmasters durch Klicken bearbeiten</a:t>
            </a:r>
            <a:endParaRPr lang="de-CH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650E348-91E5-40AB-9978-EC921A3A5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0980" y="5587263"/>
            <a:ext cx="6551612" cy="606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82EA51DD-2C33-471F-AAE7-3EF2DAF8C8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80177" y="1"/>
            <a:ext cx="4506317" cy="2703277"/>
          </a:xfrm>
          <a:custGeom>
            <a:avLst/>
            <a:gdLst>
              <a:gd name="connsiteX0" fmla="*/ 0 w 4506317"/>
              <a:gd name="connsiteY0" fmla="*/ 0 h 2703277"/>
              <a:gd name="connsiteX1" fmla="*/ 4506317 w 4506317"/>
              <a:gd name="connsiteY1" fmla="*/ 0 h 2703277"/>
              <a:gd name="connsiteX2" fmla="*/ 4506317 w 4506317"/>
              <a:gd name="connsiteY2" fmla="*/ 1398315 h 2703277"/>
              <a:gd name="connsiteX3" fmla="*/ 4045986 w 4506317"/>
              <a:gd name="connsiteY3" fmla="*/ 1623149 h 2703277"/>
              <a:gd name="connsiteX4" fmla="*/ 795782 w 4506317"/>
              <a:gd name="connsiteY4" fmla="*/ 2703277 h 2703277"/>
              <a:gd name="connsiteX5" fmla="*/ 0 w 4506317"/>
              <a:gd name="connsiteY5" fmla="*/ 0 h 270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6317" h="2703277">
                <a:moveTo>
                  <a:pt x="0" y="0"/>
                </a:moveTo>
                <a:lnTo>
                  <a:pt x="4506317" y="0"/>
                </a:lnTo>
                <a:lnTo>
                  <a:pt x="4506317" y="1398315"/>
                </a:lnTo>
                <a:lnTo>
                  <a:pt x="4045986" y="1623149"/>
                </a:lnTo>
                <a:cubicBezTo>
                  <a:pt x="2955388" y="2132330"/>
                  <a:pt x="1843384" y="2489917"/>
                  <a:pt x="795782" y="2703277"/>
                </a:cubicBezTo>
                <a:cubicBezTo>
                  <a:pt x="409123" y="1874699"/>
                  <a:pt x="156289" y="939023"/>
                  <a:pt x="0" y="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00">
                <a:solidFill>
                  <a:schemeClr val="bg1">
                    <a:lumMod val="95000"/>
                  </a:schemeClr>
                </a:solidFill>
              </a:defRPr>
            </a:lvl2pPr>
            <a:lvl3pPr marL="536575" indent="0">
              <a:buNone/>
              <a:defRPr sz="1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2"/>
            <a:r>
              <a:rPr lang="de-CH" dirty="0"/>
              <a:t> </a:t>
            </a:r>
          </a:p>
        </p:txBody>
      </p:sp>
      <p:sp>
        <p:nvSpPr>
          <p:cNvPr id="20" name="Textplatzhalter 24">
            <a:extLst>
              <a:ext uri="{FF2B5EF4-FFF2-40B4-BE49-F238E27FC236}">
                <a16:creationId xmlns:a16="http://schemas.microsoft.com/office/drawing/2014/main" id="{4E23A4BD-3C97-4C8D-865E-D3F1531EDAB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8613899" y="624678"/>
            <a:ext cx="2862000" cy="99311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200"/>
            </a:lvl1pPr>
          </a:lstStyle>
          <a:p>
            <a:pPr lvl="0"/>
            <a:r>
              <a:rPr lang="de-CH" dirty="0"/>
              <a:t>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A1D2EA3-F68A-448A-9A03-2FD8024AC95B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128267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EB3A4D8-2759-449E-A747-304A7808C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3573016"/>
            <a:ext cx="4800600" cy="1416769"/>
          </a:xfrm>
        </p:spPr>
        <p:txBody>
          <a:bodyPr/>
          <a:lstStyle>
            <a:lvl1pPr>
              <a:lnSpc>
                <a:spcPts val="5300"/>
              </a:lnSpc>
              <a:defRPr sz="4800" b="1" cap="all" spc="100" baseline="0">
                <a:solidFill>
                  <a:schemeClr val="accent1"/>
                </a:solidFill>
              </a:defRPr>
            </a:lvl1pPr>
            <a:lvl2pPr>
              <a:defRPr sz="4800" b="1" cap="all" baseline="0"/>
            </a:lvl2pPr>
            <a:lvl3pPr>
              <a:defRPr sz="4800" b="1" cap="all" baseline="0"/>
            </a:lvl3pPr>
            <a:lvl4pPr>
              <a:defRPr sz="4800" b="1" cap="all" baseline="0"/>
            </a:lvl4pPr>
            <a:lvl5pPr>
              <a:defRPr sz="4800" b="1" cap="all" baseline="0"/>
            </a:lvl5pPr>
          </a:lstStyle>
          <a:p>
            <a:pPr lvl="0"/>
            <a:r>
              <a:rPr lang="de-DE" dirty="0"/>
              <a:t>Zwischen-Titel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1B79C5B-2420-445E-821E-6C21C7AD73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2" t="6"/>
          <a:stretch>
            <a:fillRect/>
          </a:stretch>
        </p:blipFill>
        <p:spPr>
          <a:xfrm>
            <a:off x="5151437" y="390"/>
            <a:ext cx="7039870" cy="6857610"/>
          </a:xfrm>
          <a:custGeom>
            <a:avLst/>
            <a:gdLst>
              <a:gd name="connsiteX0" fmla="*/ 2076473 w 7039870"/>
              <a:gd name="connsiteY0" fmla="*/ 0 h 6857610"/>
              <a:gd name="connsiteX1" fmla="*/ 7039870 w 7039870"/>
              <a:gd name="connsiteY1" fmla="*/ 0 h 6857610"/>
              <a:gd name="connsiteX2" fmla="*/ 7039870 w 7039870"/>
              <a:gd name="connsiteY2" fmla="*/ 6857610 h 6857610"/>
              <a:gd name="connsiteX3" fmla="*/ 3646749 w 7039870"/>
              <a:gd name="connsiteY3" fmla="*/ 6857610 h 6857610"/>
              <a:gd name="connsiteX4" fmla="*/ 3342410 w 7039870"/>
              <a:gd name="connsiteY4" fmla="*/ 6530776 h 6857610"/>
              <a:gd name="connsiteX5" fmla="*/ 0 w 7039870"/>
              <a:gd name="connsiteY5" fmla="*/ 1116230 h 6857610"/>
              <a:gd name="connsiteX6" fmla="*/ 2076473 w 7039870"/>
              <a:gd name="connsiteY6" fmla="*/ 0 h 68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39870" h="6857610">
                <a:moveTo>
                  <a:pt x="2076473" y="0"/>
                </a:moveTo>
                <a:lnTo>
                  <a:pt x="7039870" y="0"/>
                </a:lnTo>
                <a:lnTo>
                  <a:pt x="7039870" y="6857610"/>
                </a:lnTo>
                <a:lnTo>
                  <a:pt x="3646749" y="6857610"/>
                </a:lnTo>
                <a:lnTo>
                  <a:pt x="3342410" y="6530776"/>
                </a:lnTo>
                <a:cubicBezTo>
                  <a:pt x="1825109" y="4856048"/>
                  <a:pt x="701024" y="2931682"/>
                  <a:pt x="0" y="1116230"/>
                </a:cubicBezTo>
                <a:cubicBezTo>
                  <a:pt x="631473" y="679651"/>
                  <a:pt x="1338246" y="309799"/>
                  <a:pt x="2076473" y="0"/>
                </a:cubicBezTo>
                <a:close/>
              </a:path>
            </a:pathLst>
          </a:cu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7F90DA-6A47-4DBB-A2D0-0A04018AEDC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24.10.2023</a:t>
            </a:fld>
            <a:endParaRPr lang="de-CH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2FBEEA5-3234-4B06-90D1-A9ABDA1476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12082656" y="161392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B98E6D-2F15-44B4-B134-D774FD20C3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80796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24.10.2023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30000" y="173204"/>
            <a:ext cx="360000" cy="36000"/>
          </a:xfrm>
        </p:spPr>
        <p:txBody>
          <a:bodyPr/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EB3A4D8-2759-449E-A747-304A7808C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3573016"/>
            <a:ext cx="4800600" cy="1416769"/>
          </a:xfrm>
        </p:spPr>
        <p:txBody>
          <a:bodyPr/>
          <a:lstStyle>
            <a:lvl1pPr>
              <a:lnSpc>
                <a:spcPts val="5300"/>
              </a:lnSpc>
              <a:defRPr sz="4800" b="1" cap="all" spc="100" baseline="0">
                <a:solidFill>
                  <a:schemeClr val="accent1"/>
                </a:solidFill>
              </a:defRPr>
            </a:lvl1pPr>
            <a:lvl2pPr>
              <a:defRPr sz="4800" b="1" cap="all" baseline="0"/>
            </a:lvl2pPr>
            <a:lvl3pPr>
              <a:defRPr sz="4800" b="1" cap="all" baseline="0"/>
            </a:lvl3pPr>
            <a:lvl4pPr>
              <a:defRPr sz="4800" b="1" cap="all" baseline="0"/>
            </a:lvl4pPr>
            <a:lvl5pPr>
              <a:defRPr sz="4800" b="1" cap="all" baseline="0"/>
            </a:lvl5pPr>
          </a:lstStyle>
          <a:p>
            <a:pPr lvl="0"/>
            <a:r>
              <a:rPr lang="de-DE" dirty="0"/>
              <a:t>Zwischen-Titel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8533C191-0624-4AED-9E30-82780F04BA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1437" y="390"/>
            <a:ext cx="7040563" cy="6857610"/>
          </a:xfrm>
          <a:custGeom>
            <a:avLst/>
            <a:gdLst>
              <a:gd name="connsiteX0" fmla="*/ 2076473 w 7040563"/>
              <a:gd name="connsiteY0" fmla="*/ 0 h 6857610"/>
              <a:gd name="connsiteX1" fmla="*/ 7040563 w 7040563"/>
              <a:gd name="connsiteY1" fmla="*/ 0 h 6857610"/>
              <a:gd name="connsiteX2" fmla="*/ 7040563 w 7040563"/>
              <a:gd name="connsiteY2" fmla="*/ 6857610 h 6857610"/>
              <a:gd name="connsiteX3" fmla="*/ 3646749 w 7040563"/>
              <a:gd name="connsiteY3" fmla="*/ 6857610 h 6857610"/>
              <a:gd name="connsiteX4" fmla="*/ 3342410 w 7040563"/>
              <a:gd name="connsiteY4" fmla="*/ 6530776 h 6857610"/>
              <a:gd name="connsiteX5" fmla="*/ 0 w 7040563"/>
              <a:gd name="connsiteY5" fmla="*/ 1116230 h 6857610"/>
              <a:gd name="connsiteX6" fmla="*/ 2076473 w 7040563"/>
              <a:gd name="connsiteY6" fmla="*/ 0 h 68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0563" h="6857610">
                <a:moveTo>
                  <a:pt x="2076473" y="0"/>
                </a:moveTo>
                <a:lnTo>
                  <a:pt x="7040563" y="0"/>
                </a:lnTo>
                <a:lnTo>
                  <a:pt x="7040563" y="6857610"/>
                </a:lnTo>
                <a:lnTo>
                  <a:pt x="3646749" y="6857610"/>
                </a:lnTo>
                <a:lnTo>
                  <a:pt x="3342410" y="6530776"/>
                </a:lnTo>
                <a:cubicBezTo>
                  <a:pt x="1825109" y="4856048"/>
                  <a:pt x="701024" y="2931682"/>
                  <a:pt x="0" y="1116230"/>
                </a:cubicBezTo>
                <a:cubicBezTo>
                  <a:pt x="631473" y="679651"/>
                  <a:pt x="1338246" y="309799"/>
                  <a:pt x="2076473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216000" tIns="720000" bIns="3240000" anchor="ctr">
            <a:noAutofit/>
          </a:bodyPr>
          <a:lstStyle>
            <a:lvl1pPr algn="ctr">
              <a:defRPr sz="1200"/>
            </a:lvl1pPr>
          </a:lstStyle>
          <a:p>
            <a:r>
              <a:rPr lang="de-CH" dirty="0"/>
              <a:t>Bild per «Drag &amp; Drop» einfügen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2E378DB6-D5C1-4E32-AB64-4952C55537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2522" y="2645999"/>
            <a:ext cx="6625672" cy="4212000"/>
          </a:xfrm>
          <a:custGeom>
            <a:avLst/>
            <a:gdLst>
              <a:gd name="connsiteX0" fmla="*/ 3725633 w 6625672"/>
              <a:gd name="connsiteY0" fmla="*/ 0 h 4212000"/>
              <a:gd name="connsiteX1" fmla="*/ 6625672 w 6625672"/>
              <a:gd name="connsiteY1" fmla="*/ 4211524 h 4212000"/>
              <a:gd name="connsiteX2" fmla="*/ 0 w 6625672"/>
              <a:gd name="connsiteY2" fmla="*/ 4212000 h 4212000"/>
              <a:gd name="connsiteX3" fmla="*/ 3725633 w 6625672"/>
              <a:gd name="connsiteY3" fmla="*/ 0 h 42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5672" h="4212000">
                <a:moveTo>
                  <a:pt x="3725633" y="0"/>
                </a:moveTo>
                <a:cubicBezTo>
                  <a:pt x="5016811" y="1106167"/>
                  <a:pt x="6005051" y="2807524"/>
                  <a:pt x="6625672" y="4211524"/>
                </a:cubicBezTo>
                <a:lnTo>
                  <a:pt x="0" y="4212000"/>
                </a:lnTo>
                <a:cubicBezTo>
                  <a:pt x="962558" y="2453075"/>
                  <a:pt x="2343144" y="999595"/>
                  <a:pt x="3725633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6548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0E51B4B-DD35-427E-94E7-B45036A6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24.10.2023</a:t>
            </a:fld>
            <a:endParaRPr lang="de-CH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42C5507-35AF-4DBA-A823-8F6415285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Fusszeile (Ändern über «Einfügen &gt; Kopf- und Fusszeile»)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A51E352-A1AD-463F-A8E0-E1EC2A751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800" y="6041354"/>
            <a:ext cx="540060" cy="250056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34F5693E-A294-4FA4-B905-78039D2D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9507488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A97F84AA-AFF8-4C4C-85FC-AF8D364E14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6000" y="2278800"/>
            <a:ext cx="10724400" cy="3708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453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756000" y="2278800"/>
            <a:ext cx="5256000" cy="37080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9" y="2278800"/>
            <a:ext cx="5256000" cy="37080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24.10.2023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EB2AC0E-D30A-4744-83F5-67534E4974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525600"/>
            <a:ext cx="4536504" cy="1209600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de-DE" sz="4000" b="1" cap="all" spc="200" baseline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CH"/>
            </a:lvl5pPr>
          </a:lstStyle>
          <a:p>
            <a:pPr lvl="0">
              <a:spcBef>
                <a:spcPct val="0"/>
              </a:spcBef>
            </a:pPr>
            <a:r>
              <a:rPr lang="de-DE" dirty="0"/>
              <a:t>Zweiter Titel</a:t>
            </a:r>
          </a:p>
        </p:txBody>
      </p:sp>
    </p:spTree>
    <p:extLst>
      <p:ext uri="{BB962C8B-B14F-4D97-AF65-F5344CB8AC3E}">
        <p14:creationId xmlns:p14="http://schemas.microsoft.com/office/powerpoint/2010/main" val="331862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525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24.10.2023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A618F89D-C19C-4644-9F0B-A21DCD91C8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526" y="2034"/>
            <a:ext cx="5705475" cy="6847880"/>
          </a:xfrm>
          <a:custGeom>
            <a:avLst/>
            <a:gdLst>
              <a:gd name="connsiteX0" fmla="*/ 1332454 w 5705475"/>
              <a:gd name="connsiteY0" fmla="*/ 0 h 6847880"/>
              <a:gd name="connsiteX1" fmla="*/ 5705475 w 5705475"/>
              <a:gd name="connsiteY1" fmla="*/ 477 h 6847880"/>
              <a:gd name="connsiteX2" fmla="*/ 5705475 w 5705475"/>
              <a:gd name="connsiteY2" fmla="*/ 6847880 h 6847880"/>
              <a:gd name="connsiteX3" fmla="*/ 2847644 w 5705475"/>
              <a:gd name="connsiteY3" fmla="*/ 6847880 h 6847880"/>
              <a:gd name="connsiteX4" fmla="*/ 2466666 w 5705475"/>
              <a:gd name="connsiteY4" fmla="*/ 6718440 h 6847880"/>
              <a:gd name="connsiteX5" fmla="*/ 0 w 5705475"/>
              <a:gd name="connsiteY5" fmla="*/ 5560510 h 6847880"/>
              <a:gd name="connsiteX6" fmla="*/ 1332454 w 5705475"/>
              <a:gd name="connsiteY6" fmla="*/ 0 h 684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5475" h="6847880">
                <a:moveTo>
                  <a:pt x="1332454" y="0"/>
                </a:moveTo>
                <a:lnTo>
                  <a:pt x="5705475" y="477"/>
                </a:lnTo>
                <a:lnTo>
                  <a:pt x="5705475" y="6847880"/>
                </a:lnTo>
                <a:lnTo>
                  <a:pt x="2847644" y="6847880"/>
                </a:lnTo>
                <a:lnTo>
                  <a:pt x="2466666" y="6718440"/>
                </a:lnTo>
                <a:cubicBezTo>
                  <a:pt x="1486675" y="6368081"/>
                  <a:pt x="661579" y="5952616"/>
                  <a:pt x="0" y="5560510"/>
                </a:cubicBezTo>
                <a:cubicBezTo>
                  <a:pt x="10012" y="3577814"/>
                  <a:pt x="542039" y="1659477"/>
                  <a:pt x="1332454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0F173303-7C09-482F-A130-22C7F2BFA5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54183" y="0"/>
            <a:ext cx="5317716" cy="2623006"/>
          </a:xfrm>
          <a:custGeom>
            <a:avLst/>
            <a:gdLst>
              <a:gd name="connsiteX0" fmla="*/ 0 w 5317716"/>
              <a:gd name="connsiteY0" fmla="*/ 0 h 2623006"/>
              <a:gd name="connsiteX1" fmla="*/ 5317716 w 5317716"/>
              <a:gd name="connsiteY1" fmla="*/ 0 h 2623006"/>
              <a:gd name="connsiteX2" fmla="*/ 5185640 w 5317716"/>
              <a:gd name="connsiteY2" fmla="*/ 231102 h 2623006"/>
              <a:gd name="connsiteX3" fmla="*/ 2966088 w 5317716"/>
              <a:gd name="connsiteY3" fmla="*/ 2623006 h 2623006"/>
              <a:gd name="connsiteX4" fmla="*/ 264200 w 5317716"/>
              <a:gd name="connsiteY4" fmla="*/ 377252 h 262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7716" h="2623006">
                <a:moveTo>
                  <a:pt x="0" y="0"/>
                </a:moveTo>
                <a:lnTo>
                  <a:pt x="5317716" y="0"/>
                </a:lnTo>
                <a:lnTo>
                  <a:pt x="5185640" y="231102"/>
                </a:lnTo>
                <a:cubicBezTo>
                  <a:pt x="4490905" y="1399431"/>
                  <a:pt x="3635125" y="2156403"/>
                  <a:pt x="2966088" y="2623006"/>
                </a:cubicBezTo>
                <a:cubicBezTo>
                  <a:pt x="1849776" y="2107002"/>
                  <a:pt x="930423" y="1270164"/>
                  <a:pt x="264200" y="377252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de-CH" dirty="0"/>
              <a:t> </a:t>
            </a: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4EEC869F-B4EF-41B0-B59C-57EE35D5009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56000" y="2278800"/>
            <a:ext cx="5256000" cy="37080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9" y="2278800"/>
            <a:ext cx="5256000" cy="37080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24.10.2023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38962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C1C418AA-13E5-4B64-913D-F85C863C1D7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5399088" cy="6858000"/>
          </a:xfrm>
          <a:custGeom>
            <a:avLst/>
            <a:gdLst>
              <a:gd name="connsiteX0" fmla="*/ 0 w 5399088"/>
              <a:gd name="connsiteY0" fmla="*/ 0 h 6858000"/>
              <a:gd name="connsiteX1" fmla="*/ 2960670 w 5399088"/>
              <a:gd name="connsiteY1" fmla="*/ 0 h 6858000"/>
              <a:gd name="connsiteX2" fmla="*/ 3388729 w 5399088"/>
              <a:gd name="connsiteY2" fmla="*/ 359028 h 6858000"/>
              <a:gd name="connsiteX3" fmla="*/ 5399088 w 5399088"/>
              <a:gd name="connsiteY3" fmla="*/ 2458813 h 6858000"/>
              <a:gd name="connsiteX4" fmla="*/ 4111027 w 5399088"/>
              <a:gd name="connsiteY4" fmla="*/ 6858000 h 6858000"/>
              <a:gd name="connsiteX5" fmla="*/ 0 w 53990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9088" h="6858000">
                <a:moveTo>
                  <a:pt x="0" y="0"/>
                </a:moveTo>
                <a:lnTo>
                  <a:pt x="2960670" y="0"/>
                </a:lnTo>
                <a:lnTo>
                  <a:pt x="3388729" y="359028"/>
                </a:lnTo>
                <a:cubicBezTo>
                  <a:pt x="4358659" y="1198520"/>
                  <a:pt x="5087199" y="2008653"/>
                  <a:pt x="5399088" y="2458813"/>
                </a:cubicBezTo>
                <a:cubicBezTo>
                  <a:pt x="5274237" y="3462028"/>
                  <a:pt x="4718126" y="5628038"/>
                  <a:pt x="4111027" y="6858000"/>
                </a:cubicBez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847B2DA7-EAB9-42D9-B225-2A8DA6EBBE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9436" y="4331481"/>
            <a:ext cx="6462161" cy="2528665"/>
          </a:xfrm>
          <a:custGeom>
            <a:avLst/>
            <a:gdLst>
              <a:gd name="connsiteX0" fmla="*/ 428679 w 6462161"/>
              <a:gd name="connsiteY0" fmla="*/ 254 h 2528665"/>
              <a:gd name="connsiteX1" fmla="*/ 6352113 w 6462161"/>
              <a:gd name="connsiteY1" fmla="*/ 1873298 h 2528665"/>
              <a:gd name="connsiteX2" fmla="*/ 6436712 w 6462161"/>
              <a:gd name="connsiteY2" fmla="*/ 2346879 h 2528665"/>
              <a:gd name="connsiteX3" fmla="*/ 6462161 w 6462161"/>
              <a:gd name="connsiteY3" fmla="*/ 2528665 h 2528665"/>
              <a:gd name="connsiteX4" fmla="*/ 1968 w 6462161"/>
              <a:gd name="connsiteY4" fmla="*/ 2528665 h 2528665"/>
              <a:gd name="connsiteX5" fmla="*/ 0 w 6462161"/>
              <a:gd name="connsiteY5" fmla="*/ 1873275 h 2528665"/>
              <a:gd name="connsiteX6" fmla="*/ 197262 w 6462161"/>
              <a:gd name="connsiteY6" fmla="*/ 6613 h 2528665"/>
              <a:gd name="connsiteX7" fmla="*/ 428679 w 6462161"/>
              <a:gd name="connsiteY7" fmla="*/ 254 h 252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62161" h="2528665">
                <a:moveTo>
                  <a:pt x="428679" y="254"/>
                </a:moveTo>
                <a:cubicBezTo>
                  <a:pt x="2831688" y="-21081"/>
                  <a:pt x="5572745" y="1310391"/>
                  <a:pt x="6352113" y="1873298"/>
                </a:cubicBezTo>
                <a:cubicBezTo>
                  <a:pt x="6381118" y="2006119"/>
                  <a:pt x="6409855" y="2166403"/>
                  <a:pt x="6436712" y="2346879"/>
                </a:cubicBezTo>
                <a:lnTo>
                  <a:pt x="6462161" y="2528665"/>
                </a:lnTo>
                <a:lnTo>
                  <a:pt x="1968" y="2528665"/>
                </a:lnTo>
                <a:lnTo>
                  <a:pt x="0" y="1873275"/>
                </a:lnTo>
                <a:cubicBezTo>
                  <a:pt x="16069" y="1219958"/>
                  <a:pt x="85180" y="590670"/>
                  <a:pt x="197262" y="6613"/>
                </a:cubicBezTo>
                <a:cubicBezTo>
                  <a:pt x="273998" y="3038"/>
                  <a:pt x="351163" y="942"/>
                  <a:pt x="428679" y="254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  <a:lvl3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3pPr>
            <a:lvl4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4pPr>
            <a:lvl5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913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24.10.2023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A2EAF5E-4E2D-49E9-9DBF-B3FAD4063C3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941945 w 12192000"/>
              <a:gd name="connsiteY1" fmla="*/ 0 h 6858000"/>
              <a:gd name="connsiteX2" fmla="*/ 12154453 w 12192000"/>
              <a:gd name="connsiteY2" fmla="*/ 3048773 h 6858000"/>
              <a:gd name="connsiteX3" fmla="*/ 12192000 w 12192000"/>
              <a:gd name="connsiteY3" fmla="*/ 3082298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941945" y="0"/>
                </a:lnTo>
                <a:cubicBezTo>
                  <a:pt x="9307006" y="604391"/>
                  <a:pt x="11656864" y="2607014"/>
                  <a:pt x="12154453" y="3048773"/>
                </a:cubicBezTo>
                <a:lnTo>
                  <a:pt x="12192000" y="3082298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9507488" cy="12088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56000" y="2278843"/>
            <a:ext cx="10724604" cy="37064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 dirty="0"/>
              <a:t>Autoren 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660272" y="6039410"/>
            <a:ext cx="1201735" cy="252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24.10.2023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56000" y="6039410"/>
            <a:ext cx="7872875" cy="252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938195" y="6039410"/>
            <a:ext cx="540060" cy="25005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B9FBA22-CADF-45CC-BEDD-F23E7A40C6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55" y="592865"/>
            <a:ext cx="792000" cy="8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1" r:id="rId2"/>
    <p:sldLayoutId id="2147483672" r:id="rId3"/>
    <p:sldLayoutId id="2147483666" r:id="rId4"/>
    <p:sldLayoutId id="2147483659" r:id="rId5"/>
    <p:sldLayoutId id="2147483661" r:id="rId6"/>
    <p:sldLayoutId id="2147483665" r:id="rId7"/>
    <p:sldLayoutId id="2147483667" r:id="rId8"/>
    <p:sldLayoutId id="2147483663" r:id="rId9"/>
    <p:sldLayoutId id="2147483668" r:id="rId10"/>
    <p:sldLayoutId id="2147483670" r:id="rId11"/>
    <p:sldLayoutId id="2147483669" r:id="rId12"/>
    <p:sldLayoutId id="2147483664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 cap="all" spc="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b="0" kern="1200">
          <a:solidFill>
            <a:schemeClr val="bg2"/>
          </a:solidFill>
          <a:latin typeface="+mn-lt"/>
          <a:ea typeface="+mn-ea"/>
          <a:cs typeface="+mn-cs"/>
        </a:defRPr>
      </a:lvl1pPr>
      <a:lvl2pPr marL="542925" indent="-269875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2pPr>
      <a:lvl3pPr marL="809625" indent="-27305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1076325" indent="-268288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1343025" indent="-274638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1619250" indent="-27622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859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it/pubblicazioni-downloads/downloads/?search=newsletter&amp;c=1&amp;c=90&amp;c=10&amp;c=11&amp;c=12&amp;c=13&amp;c=14&amp;c=15&amp;c=71&amp;c=2&amp;c=16&amp;c=18&amp;c=19&amp;c=20&amp;c=21&amp;c=22&amp;c=23&amp;c=17&amp;c=3&amp;c=24&amp;c=27&amp;c=28&amp;c=29&amp;c=31&amp;c=4&amp;c=32&amp;c=33&amp;c=37&amp;c=34&amp;c=36&amp;c=35&amp;c=38&amp;c=39&amp;c=40&amp;c=41&amp;c=103&amp;c=42&amp;c=43&amp;c=45&amp;c=46&amp;c=47&amp;c=48&amp;c=49&amp;c=50&amp;c=51&amp;c=5&amp;c=92&amp;c=61&amp;c=52&amp;c=53&amp;c=54&amp;c=93&amp;c=62&amp;c=6&amp;c=63&amp;c=64&amp;c=65&amp;c=66&amp;c=7&amp;c=107&amp;c=67&amp;c=68&amp;c=69&amp;c=72&amp;c=99&amp;c=87&amp;c=73&amp;c=91&amp;c=8&amp;c=109&amp;c=106&amp;c=102&amp;c=104&amp;c=75&amp;c=76&amp;c=77&amp;c=78&amp;c=80&amp;c=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fadi.swiss/it/pubblicazioni-downloads/downloads/detail/17/informazioni-di-emergenza-dei-partecipanti-al-campo/" TargetMode="External"/><Relationship Id="rId13" Type="http://schemas.openxmlformats.org/officeDocument/2006/relationships/hyperlink" Target="https://pfadi.swiss/it/pubblicazioni-downloads/downloads/detail/40/promemoria-gs-e-upi-prevenzione-degli-infortuni-e-requisiti-per-la-sicurezza-nello-sct/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issuu.com/pbs-msds-mss/docs/rz_07_sicherheit_it_201607_issuu" TargetMode="External"/><Relationship Id="rId12" Type="http://schemas.openxmlformats.org/officeDocument/2006/relationships/hyperlink" Target="https://pfadi.swiss/it/pubblicazioni-downloads/downloads/detail/453/leporello-gs-sicurezza-il-fattore-umano/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tool.gioventuesport.ch/modules/62a9d07eb2ac870c402be7a8?lang=it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hyperlink" Target="https://pfadi.swiss/it/pubblicazioni-downloads/downloads/detail/456/promemoria-gs-prevenzione-degli-infortuni/" TargetMode="External"/><Relationship Id="rId5" Type="http://schemas.openxmlformats.org/officeDocument/2006/relationships/image" Target="../media/image20.png"/><Relationship Id="rId15" Type="http://schemas.openxmlformats.org/officeDocument/2006/relationships/hyperlink" Target="https://www.bfu.ch/api/publications/bfu_4.078.03_Schede%20Water%20Safety.pdf" TargetMode="External"/><Relationship Id="rId10" Type="http://schemas.openxmlformats.org/officeDocument/2006/relationships/hyperlink" Target="https://www.jugendundsport.ch/content/jus-internet/it/themen/sicherheit/_jcr_content/contentPar/downloadlist/downloadItems/155_1513005089599.download/Sicherheit_bei_JS_i.pdf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pfadi.swiss/it/pubblicazioni-downloads/downloads/?search=Concetto+di+sicurezza&amp;c=1&amp;c=90&amp;c=10&amp;c=11&amp;c=12&amp;c=13&amp;c=14&amp;c=15&amp;c=71&amp;c=2&amp;c=16&amp;c=18&amp;c=19&amp;c=20&amp;c=21&amp;c=22&amp;c=23&amp;c=17&amp;c=3&amp;c=24&amp;c=27&amp;c=28&amp;c=29&amp;c=31&amp;c=4&amp;c=32&amp;c=33&amp;c=37&amp;c=34&amp;c=36&amp;c=35&amp;c=38&amp;c=39&amp;c=40&amp;c=41&amp;c=103&amp;c=42&amp;c=43&amp;c=45&amp;c=46&amp;c=47&amp;c=48&amp;c=49&amp;c=50&amp;c=51&amp;c=5&amp;c=92&amp;c=61&amp;c=52&amp;c=53&amp;c=54&amp;c=93&amp;c=62&amp;c=6&amp;c=63&amp;c=64&amp;c=65&amp;c=66&amp;c=7&amp;c=107&amp;c=67&amp;c=68&amp;c=69&amp;c=72&amp;c=99&amp;c=87&amp;c=73&amp;c=91&amp;c=8&amp;c=109&amp;c=106&amp;c=102&amp;c=104&amp;c=75&amp;c=76&amp;c=77&amp;c=78&amp;c=80&amp;c=81" TargetMode="External"/><Relationship Id="rId14" Type="http://schemas.openxmlformats.org/officeDocument/2006/relationships/hyperlink" Target="https://tool.gioventuesport.ch/modules/61c1d597155ab5024b49b5a3?lang=i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it/formazione-accompagnamento/cudesch/" TargetMode="External"/><Relationship Id="rId2" Type="http://schemas.openxmlformats.org/officeDocument/2006/relationships/hyperlink" Target="https://www.jugendundsport.ch/it/sportarten/lagersport-trekking-uebersicht/login-leiter.html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XYcgljjgtk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jugendundsport.ch/content/jus-internet/it/themen/leihmaterial/_jcr_content/contentPar/tabs/items/allgemeine_informati/tabPar/downloadlist/downloadItems/214_1455722642485.download/LF_Leihmaterial_i.pd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cout-ch.github.io/hering/#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olandclean.ch/it/themen/Lebens--und-Gesundheitskompetenz" TargetMode="External"/><Relationship Id="rId2" Type="http://schemas.openxmlformats.org/officeDocument/2006/relationships/hyperlink" Target="https://www.youtube.com/watch?v=0ctD179EsNs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fadi.swiss/it/alfa/" TargetMode="External"/><Relationship Id="rId3" Type="http://schemas.openxmlformats.org/officeDocument/2006/relationships/hyperlink" Target="https://cudeschin.pbs.ch/" TargetMode="External"/><Relationship Id="rId7" Type="http://schemas.openxmlformats.org/officeDocument/2006/relationships/hyperlink" Target="https://issuu.com/pbs-msds-mss/docs/it_alpha_digital_rz_x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fadi.swiss/it/portale-coach/" TargetMode="External"/><Relationship Id="rId5" Type="http://schemas.openxmlformats.org/officeDocument/2006/relationships/hyperlink" Target="https://pfadi.swiss/it/manuale-corso-top/" TargetMode="External"/><Relationship Id="rId4" Type="http://schemas.openxmlformats.org/officeDocument/2006/relationships/hyperlink" Target="https://pfadi.swiss/it/formazione-accompagnamento/cudesch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hyperlink" Target="https://pfadi.swiss/it/associazione/etic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wissolympic.ch/dam/jcr:f421288a-2c0a-44d3-8127-43131cd76ecf/Ethik-Statut%2026.11.2022_final_Webversion_FR.pdf" TargetMode="External"/><Relationship Id="rId5" Type="http://schemas.openxmlformats.org/officeDocument/2006/relationships/hyperlink" Target="https://www.swissolympic.ch/fr/federations/valeurs-ethique/charte-ethique" TargetMode="External"/><Relationship Id="rId4" Type="http://schemas.openxmlformats.org/officeDocument/2006/relationships/hyperlink" Target="https://pfadi.swiss/it/questo-e-lo-scoutismo/valori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pfadi.swiss/it/attivita-scout/relazione-con-i-rischi/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fadi.swiss/it/pubblicazioni-downloads/downloads/?search=aperto+a+tutti&amp;c=1&amp;c=90&amp;c=10&amp;c=11&amp;c=12&amp;c=13&amp;c=14&amp;c=15&amp;c=71&amp;c=2&amp;c=16&amp;c=18&amp;c=19&amp;c=20&amp;c=21&amp;c=22&amp;c=23&amp;c=17&amp;c=3&amp;c=24&amp;c=27&amp;c=28&amp;c=29&amp;c=31&amp;c=4&amp;c=32&amp;c=33&amp;c=37&amp;c=34&amp;c=36&amp;c=35&amp;c=38&amp;c=39&amp;c=40&amp;c=41&amp;c=103&amp;c=42&amp;c=43&amp;c=45&amp;c=46&amp;c=47&amp;c=48&amp;c=49&amp;c=50&amp;c=51&amp;c=5&amp;c=92&amp;c=61&amp;c=52&amp;c=53&amp;c=54&amp;c=93&amp;c=62&amp;c=6&amp;c=63&amp;c=64&amp;c=65&amp;c=66&amp;c=7&amp;c=107&amp;c=67&amp;c=68&amp;c=69&amp;c=72&amp;c=99&amp;c=87&amp;c=73&amp;c=91&amp;c=8&amp;c=109&amp;c=106&amp;c=102&amp;c=104&amp;c=75&amp;c=76&amp;c=77&amp;c=78&amp;c=80&amp;c=8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pfadi.swiss/it/attivita-scout/eventi-scout-internazionali/contenuti-internazionali-dei-corsi/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fadi.swiss/it/attivita-scout/impegnato-quale-volontario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it/pubblicazioni-downloads/downloads/?search=campo+equo&amp;c=1&amp;c=90&amp;c=10&amp;c=11&amp;c=12&amp;c=13&amp;c=14&amp;c=15&amp;c=71&amp;c=2&amp;c=16&amp;c=18&amp;c=19&amp;c=20&amp;c=21&amp;c=22&amp;c=23&amp;c=17&amp;c=3&amp;c=24&amp;c=27&amp;c=28&amp;c=29&amp;c=31&amp;c=4&amp;c=32&amp;c=33&amp;c=37&amp;c=34&amp;c=36&amp;c=35&amp;c=38&amp;c=39&amp;c=40&amp;c=41&amp;c=103&amp;c=42&amp;c=43&amp;c=45&amp;c=46&amp;c=47&amp;c=48&amp;c=49&amp;c=50&amp;c=51&amp;c=5&amp;c=92&amp;c=61&amp;c=52&amp;c=53&amp;c=54&amp;c=93&amp;c=62&amp;c=6&amp;c=63&amp;c=64&amp;c=65&amp;c=66&amp;c=7&amp;c=107&amp;c=67&amp;c=68&amp;c=69&amp;c=72&amp;c=99&amp;c=87&amp;c=73&amp;c=91&amp;c=8&amp;c=106&amp;c=102&amp;c=104&amp;c=75&amp;c=76&amp;c=77&amp;c=78&amp;c=80&amp;c=8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hyperlink" Target="https://www.faires-lager.ch/it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fadi.swiss/it/profilo-scout/lupetti/" TargetMode="External"/><Relationship Id="rId13" Type="http://schemas.openxmlformats.org/officeDocument/2006/relationships/hyperlink" Target="https://tool.jugendundsport.ch/modules/630345f0e90a701fdf022a62?lang=de" TargetMode="External"/><Relationship Id="rId18" Type="http://schemas.openxmlformats.org/officeDocument/2006/relationships/image" Target="../media/image16.jpeg"/><Relationship Id="rId3" Type="http://schemas.openxmlformats.org/officeDocument/2006/relationships/hyperlink" Target="https://www.hajk.ch/de/mss-l-anno-dei-castori-con-mauna-e-sori-incl-set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14.png"/><Relationship Id="rId17" Type="http://schemas.openxmlformats.org/officeDocument/2006/relationships/image" Target="../media/image15.jpeg"/><Relationship Id="rId2" Type="http://schemas.openxmlformats.org/officeDocument/2006/relationships/hyperlink" Target="https://pfadi.swiss/it/profilo-scout/castori/" TargetMode="External"/><Relationship Id="rId16" Type="http://schemas.openxmlformats.org/officeDocument/2006/relationships/hyperlink" Target="https://tool.gioventuesport.ch/modules/6303626de90a7021557b91b2?lang=it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fadi.swiss/it/pubblicazioni-downloads/downloads/?search=&amp;c=1&amp;c=10" TargetMode="External"/><Relationship Id="rId11" Type="http://schemas.openxmlformats.org/officeDocument/2006/relationships/hyperlink" Target="https://pfadi.swiss/it/pubblicazioni-downloads/downloads/?search=&amp;c=1&amp;c=11" TargetMode="External"/><Relationship Id="rId5" Type="http://schemas.openxmlformats.org/officeDocument/2006/relationships/hyperlink" Target="https://www.hajk.ch/de/pbs-mit-mauna-sori-durchs-biberjahr-kartenset" TargetMode="External"/><Relationship Id="rId15" Type="http://schemas.openxmlformats.org/officeDocument/2006/relationships/hyperlink" Target="https://tool.gioventuesport.ch/modules/63036312e90a70216a638fb2?lang=it" TargetMode="External"/><Relationship Id="rId10" Type="http://schemas.openxmlformats.org/officeDocument/2006/relationships/hyperlink" Target="https://issuu.com/pbs-msds-mss/docs/cudesch_wolfsstufenbroschuere_i_201" TargetMode="External"/><Relationship Id="rId19" Type="http://schemas.openxmlformats.org/officeDocument/2006/relationships/image" Target="../media/image17.jpeg"/><Relationship Id="rId4" Type="http://schemas.openxmlformats.org/officeDocument/2006/relationships/hyperlink" Target="https://www.hajk.ch/de/mss-l-anno-dei-castori-con-mauna-e-sori-set-di-carte" TargetMode="External"/><Relationship Id="rId9" Type="http://schemas.openxmlformats.org/officeDocument/2006/relationships/hyperlink" Target="https://www.hajk.ch/de/mss-buona-caccia-3983" TargetMode="External"/><Relationship Id="rId14" Type="http://schemas.openxmlformats.org/officeDocument/2006/relationships/hyperlink" Target="https://tool.gioventuesport.ch/modules/630345f0e90a701fdf022a62?lang=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D72BBAC-EE60-4FB3-A69D-4057A9912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pPr/>
              <a:t>24.10.2023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398B9D-EB2C-48BA-B726-3251371C8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01C86B-F95C-468A-AC12-619A60723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A8E7131-CE46-41B9-93D7-D12B8B462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informazioni dalla MSS e da </a:t>
            </a:r>
            <a:r>
              <a:rPr lang="it-CH" dirty="0" err="1"/>
              <a:t>G+s</a:t>
            </a:r>
            <a:endParaRPr lang="it-CH" dirty="0"/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D78578DB-6444-4C3F-B388-156CD62406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CH" dirty="0"/>
              <a:t>Le </a:t>
            </a:r>
            <a:r>
              <a:rPr lang="it-CH" dirty="0">
                <a:hlinkClick r:id="rId3"/>
              </a:rPr>
              <a:t>newsletter della formazione </a:t>
            </a:r>
            <a:r>
              <a:rPr lang="it-CH" dirty="0"/>
              <a:t>sono disponibili nell'area download del MSS</a:t>
            </a:r>
            <a:endParaRPr lang="it-CH" dirty="0">
              <a:cs typeface="Arial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C5F0118-8CF1-43CB-9536-251DCB3B7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CH" dirty="0"/>
              <a:t>Compito </a:t>
            </a:r>
            <a:r>
              <a:rPr lang="it-CH" dirty="0">
                <a:ea typeface="+mn-lt"/>
                <a:cs typeface="+mn-lt"/>
              </a:rPr>
              <a:t>principale Formazione e accompagnamento del MSS</a:t>
            </a:r>
            <a:endParaRPr lang="it-CH" noProof="0" dirty="0"/>
          </a:p>
          <a:p>
            <a:r>
              <a:rPr lang="it-CH" dirty="0"/>
              <a:t>Ottobre 2023</a:t>
            </a:r>
            <a:endParaRPr lang="it-CH" noProof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1703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F9929645-FD02-BEBD-E850-3D2C4D0C6B7C}"/>
              </a:ext>
            </a:extLst>
          </p:cNvPr>
          <p:cNvSpPr/>
          <p:nvPr/>
        </p:nvSpPr>
        <p:spPr>
          <a:xfrm>
            <a:off x="5506703" y="3931088"/>
            <a:ext cx="5040560" cy="258532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05B968D1-5DCE-5B57-5C1E-31674607852A}"/>
              </a:ext>
            </a:extLst>
          </p:cNvPr>
          <p:cNvSpPr/>
          <p:nvPr/>
        </p:nvSpPr>
        <p:spPr>
          <a:xfrm>
            <a:off x="5506703" y="1254672"/>
            <a:ext cx="5040560" cy="258721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35F6BACB-C533-704D-5042-0B895457085A}"/>
              </a:ext>
            </a:extLst>
          </p:cNvPr>
          <p:cNvSpPr/>
          <p:nvPr/>
        </p:nvSpPr>
        <p:spPr>
          <a:xfrm>
            <a:off x="260190" y="3931088"/>
            <a:ext cx="5040560" cy="263848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801C525C-D250-B188-8C3B-AB1E96155E1C}"/>
              </a:ext>
            </a:extLst>
          </p:cNvPr>
          <p:cNvSpPr/>
          <p:nvPr/>
        </p:nvSpPr>
        <p:spPr>
          <a:xfrm>
            <a:off x="263352" y="1256560"/>
            <a:ext cx="5040560" cy="258532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A406DC-B387-3446-D90F-C9438BAF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10</a:t>
            </a:fld>
            <a:endParaRPr lang="de-CH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EF868F1-45FA-2FE6-8345-25EC964D5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527215"/>
            <a:ext cx="10081120" cy="727457"/>
          </a:xfrm>
        </p:spPr>
        <p:txBody>
          <a:bodyPr/>
          <a:lstStyle/>
          <a:p>
            <a:r>
              <a:rPr lang="de-DE" dirty="0" err="1"/>
              <a:t>Documenti</a:t>
            </a:r>
            <a:r>
              <a:rPr lang="de-DE" dirty="0"/>
              <a:t> </a:t>
            </a:r>
            <a:r>
              <a:rPr lang="de-DE" dirty="0" err="1"/>
              <a:t>sulla</a:t>
            </a:r>
            <a:r>
              <a:rPr lang="de-DE" dirty="0"/>
              <a:t> </a:t>
            </a:r>
            <a:r>
              <a:rPr lang="de-DE" dirty="0" err="1"/>
              <a:t>sicurezza</a:t>
            </a:r>
            <a:endParaRPr lang="de-CH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B3EFA45B-4DA3-5E3E-D05D-51855953B2A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" b="708"/>
          <a:stretch/>
        </p:blipFill>
        <p:spPr>
          <a:xfrm>
            <a:off x="8448237" y="3931088"/>
            <a:ext cx="1865502" cy="2609454"/>
          </a:xfr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4AA0B46-2480-634E-8B1C-3F023EF3B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r="401"/>
          <a:stretch/>
        </p:blipFill>
        <p:spPr>
          <a:xfrm>
            <a:off x="5809223" y="1254672"/>
            <a:ext cx="1821439" cy="258532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C40C17C-7347-DF96-2549-F15158917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" b="498"/>
          <a:stretch/>
        </p:blipFill>
        <p:spPr>
          <a:xfrm>
            <a:off x="3194050" y="3927221"/>
            <a:ext cx="1904691" cy="264957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8467DD6-A876-B091-EA7E-A3143370E1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368" y="1239869"/>
            <a:ext cx="1857690" cy="260124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4F5B7534-85A7-D838-D197-59FEBA76787E}"/>
              </a:ext>
            </a:extLst>
          </p:cNvPr>
          <p:cNvSpPr txBox="1"/>
          <p:nvPr/>
        </p:nvSpPr>
        <p:spPr>
          <a:xfrm>
            <a:off x="2265057" y="1455306"/>
            <a:ext cx="2954869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 err="1">
                <a:hlinkClick r:id="rId7"/>
              </a:rPr>
              <a:t>cudesch</a:t>
            </a:r>
            <a:r>
              <a:rPr lang="de-DE" sz="1400" dirty="0">
                <a:hlinkClick r:id="rId7"/>
              </a:rPr>
              <a:t> „La </a:t>
            </a:r>
            <a:r>
              <a:rPr lang="de-DE" sz="1400" dirty="0" err="1">
                <a:hlinkClick r:id="rId7"/>
              </a:rPr>
              <a:t>sicurezza</a:t>
            </a:r>
            <a:r>
              <a:rPr lang="de-DE" sz="1400" dirty="0">
                <a:hlinkClick r:id="rId7"/>
              </a:rPr>
              <a:t> – </a:t>
            </a:r>
            <a:r>
              <a:rPr lang="de-DE" sz="1400" dirty="0" err="1">
                <a:hlinkClick r:id="rId7"/>
              </a:rPr>
              <a:t>assumersi</a:t>
            </a:r>
            <a:r>
              <a:rPr lang="de-DE" sz="1400" dirty="0">
                <a:hlinkClick r:id="rId7"/>
              </a:rPr>
              <a:t> delle </a:t>
            </a:r>
            <a:r>
              <a:rPr lang="de-DE" sz="1400" dirty="0" err="1">
                <a:hlinkClick r:id="rId7"/>
              </a:rPr>
              <a:t>responsabilità</a:t>
            </a:r>
            <a:r>
              <a:rPr lang="de-DE" sz="1400" dirty="0">
                <a:hlinkClick r:id="rId7"/>
              </a:rPr>
              <a:t>“</a:t>
            </a: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>
                <a:hlinkClick r:id="rId8"/>
              </a:rPr>
              <a:t>Promemoria </a:t>
            </a:r>
            <a:r>
              <a:rPr lang="de-CH" sz="1400" dirty="0" err="1">
                <a:hlinkClick r:id="rId8"/>
              </a:rPr>
              <a:t>cudesch</a:t>
            </a:r>
            <a:r>
              <a:rPr lang="de-CH" sz="1400" dirty="0">
                <a:hlinkClick r:id="rId8"/>
              </a:rPr>
              <a:t> «</a:t>
            </a:r>
            <a:r>
              <a:rPr lang="de-CH" sz="1400" dirty="0" err="1">
                <a:hlinkClick r:id="rId8"/>
              </a:rPr>
              <a:t>Informazioni</a:t>
            </a:r>
            <a:r>
              <a:rPr lang="de-CH" sz="1400" dirty="0">
                <a:hlinkClick r:id="rId8"/>
              </a:rPr>
              <a:t> di </a:t>
            </a:r>
            <a:r>
              <a:rPr lang="de-CH" sz="1400" dirty="0" err="1">
                <a:hlinkClick r:id="rId8"/>
              </a:rPr>
              <a:t>emergenza</a:t>
            </a:r>
            <a:r>
              <a:rPr lang="de-CH" sz="1400" dirty="0">
                <a:hlinkClick r:id="rId8"/>
              </a:rPr>
              <a:t> die </a:t>
            </a:r>
            <a:r>
              <a:rPr lang="de-CH" sz="1400" dirty="0" err="1">
                <a:hlinkClick r:id="rId8"/>
              </a:rPr>
              <a:t>partecipanti</a:t>
            </a:r>
            <a:r>
              <a:rPr lang="de-CH" sz="1400" dirty="0">
                <a:hlinkClick r:id="rId8"/>
              </a:rPr>
              <a:t> al </a:t>
            </a:r>
            <a:r>
              <a:rPr lang="de-CH" sz="1400" dirty="0" err="1">
                <a:hlinkClick r:id="rId8"/>
              </a:rPr>
              <a:t>campo</a:t>
            </a:r>
            <a:r>
              <a:rPr lang="de-CH" sz="1400" dirty="0">
                <a:hlinkClick r:id="rId8"/>
              </a:rPr>
              <a:t>»</a:t>
            </a: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 err="1">
                <a:hlinkClick r:id="rId9"/>
              </a:rPr>
              <a:t>Strumento</a:t>
            </a:r>
            <a:r>
              <a:rPr lang="de-CH" sz="1400" dirty="0">
                <a:hlinkClick r:id="rId9"/>
              </a:rPr>
              <a:t> ALFA «Concetto di </a:t>
            </a:r>
            <a:r>
              <a:rPr lang="de-CH" sz="1400" dirty="0" err="1">
                <a:hlinkClick r:id="rId9"/>
              </a:rPr>
              <a:t>sicurezza</a:t>
            </a:r>
            <a:r>
              <a:rPr lang="de-CH" sz="1400" dirty="0">
                <a:hlinkClick r:id="rId9"/>
              </a:rPr>
              <a:t>»</a:t>
            </a:r>
            <a:endParaRPr lang="de-CH" sz="14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F5103E7-8497-8639-B21F-33A6970B2A38}"/>
              </a:ext>
            </a:extLst>
          </p:cNvPr>
          <p:cNvSpPr txBox="1"/>
          <p:nvPr/>
        </p:nvSpPr>
        <p:spPr>
          <a:xfrm>
            <a:off x="356569" y="4126666"/>
            <a:ext cx="2837481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>
                <a:hlinkClick r:id="rId10"/>
              </a:rPr>
              <a:t>Promemoria G+S «La </a:t>
            </a:r>
            <a:r>
              <a:rPr lang="de-CH" sz="1400" dirty="0" err="1">
                <a:hlinkClick r:id="rId10"/>
              </a:rPr>
              <a:t>sicurezza</a:t>
            </a:r>
            <a:r>
              <a:rPr lang="de-CH" sz="1400" dirty="0">
                <a:hlinkClick r:id="rId10"/>
              </a:rPr>
              <a:t> in G+S – </a:t>
            </a:r>
            <a:r>
              <a:rPr lang="de-CH" sz="1400" dirty="0" err="1">
                <a:hlinkClick r:id="rId10"/>
              </a:rPr>
              <a:t>L’essenziale</a:t>
            </a:r>
            <a:r>
              <a:rPr lang="de-CH" sz="1400" dirty="0">
                <a:hlinkClick r:id="rId10"/>
              </a:rPr>
              <a:t> in breve»</a:t>
            </a:r>
            <a:endParaRPr lang="de-CH" sz="1400" dirty="0">
              <a:hlinkClick r:id="rId11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CH" sz="1400" dirty="0">
              <a:hlinkClick r:id="rId11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>
                <a:hlinkClick r:id="rId11"/>
              </a:rPr>
              <a:t>Promemoria G+S «</a:t>
            </a:r>
            <a:r>
              <a:rPr lang="de-CH" sz="1400" dirty="0" err="1">
                <a:hlinkClick r:id="rId11"/>
              </a:rPr>
              <a:t>Prevenzione</a:t>
            </a:r>
            <a:r>
              <a:rPr lang="de-CH" sz="1400" dirty="0">
                <a:hlinkClick r:id="rId11"/>
              </a:rPr>
              <a:t> </a:t>
            </a:r>
            <a:r>
              <a:rPr lang="de-CH" sz="1400" dirty="0" err="1">
                <a:hlinkClick r:id="rId11"/>
              </a:rPr>
              <a:t>degli</a:t>
            </a:r>
            <a:r>
              <a:rPr lang="de-CH" sz="1400" dirty="0">
                <a:hlinkClick r:id="rId11"/>
              </a:rPr>
              <a:t> </a:t>
            </a:r>
            <a:r>
              <a:rPr lang="de-CH" sz="1400" dirty="0" err="1">
                <a:hlinkClick r:id="rId11"/>
              </a:rPr>
              <a:t>infortuni</a:t>
            </a:r>
            <a:r>
              <a:rPr lang="de-CH" sz="1400" dirty="0">
                <a:hlinkClick r:id="rId11"/>
              </a:rPr>
              <a:t> e </a:t>
            </a:r>
            <a:r>
              <a:rPr lang="de-CH" sz="1400" dirty="0" err="1">
                <a:hlinkClick r:id="rId11"/>
              </a:rPr>
              <a:t>lesioni</a:t>
            </a:r>
            <a:r>
              <a:rPr lang="de-CH" sz="1400" dirty="0">
                <a:hlinkClick r:id="rId11"/>
              </a:rPr>
              <a:t> da </a:t>
            </a:r>
            <a:r>
              <a:rPr lang="de-CH" sz="1400" dirty="0" err="1">
                <a:hlinkClick r:id="rId11"/>
              </a:rPr>
              <a:t>sport</a:t>
            </a:r>
            <a:r>
              <a:rPr lang="de-CH" sz="1400" dirty="0">
                <a:hlinkClick r:id="rId11"/>
              </a:rPr>
              <a:t>»</a:t>
            </a: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>
                <a:hlinkClick r:id="rId11"/>
              </a:rPr>
              <a:t>Promemoria G+S «</a:t>
            </a:r>
            <a:r>
              <a:rPr lang="de-CH" sz="1400" dirty="0" err="1">
                <a:hlinkClick r:id="rId11"/>
              </a:rPr>
              <a:t>Prevenzione</a:t>
            </a:r>
            <a:r>
              <a:rPr lang="de-CH" sz="1400" dirty="0">
                <a:hlinkClick r:id="rId11"/>
              </a:rPr>
              <a:t> </a:t>
            </a:r>
            <a:r>
              <a:rPr lang="de-CH" sz="1400" dirty="0" err="1">
                <a:hlinkClick r:id="rId11"/>
              </a:rPr>
              <a:t>degli</a:t>
            </a:r>
            <a:r>
              <a:rPr lang="de-CH" sz="1400" dirty="0">
                <a:hlinkClick r:id="rId11"/>
              </a:rPr>
              <a:t> </a:t>
            </a:r>
            <a:r>
              <a:rPr lang="de-CH" sz="1400" dirty="0" err="1">
                <a:hlinkClick r:id="rId11"/>
              </a:rPr>
              <a:t>infortuni</a:t>
            </a:r>
            <a:r>
              <a:rPr lang="de-CH" sz="1400" dirty="0">
                <a:hlinkClick r:id="rId11"/>
              </a:rPr>
              <a:t>»</a:t>
            </a:r>
            <a:endParaRPr lang="de-CH" sz="14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7FFC651-33C6-4220-619A-D9CF276EFFAD}"/>
              </a:ext>
            </a:extLst>
          </p:cNvPr>
          <p:cNvSpPr txBox="1"/>
          <p:nvPr/>
        </p:nvSpPr>
        <p:spPr>
          <a:xfrm>
            <a:off x="7738822" y="1433705"/>
            <a:ext cx="2765009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hlinkClick r:id="rId12"/>
              </a:rPr>
              <a:t>Leporello G+S „</a:t>
            </a:r>
            <a:r>
              <a:rPr lang="de-DE" sz="1400" dirty="0" err="1">
                <a:hlinkClick r:id="rId12"/>
              </a:rPr>
              <a:t>Sicurezza</a:t>
            </a:r>
            <a:r>
              <a:rPr lang="de-DE" sz="1400" dirty="0">
                <a:hlinkClick r:id="rId12"/>
              </a:rPr>
              <a:t> – Il </a:t>
            </a:r>
            <a:r>
              <a:rPr lang="de-DE" sz="1400" dirty="0" err="1">
                <a:hlinkClick r:id="rId12"/>
              </a:rPr>
              <a:t>fattore</a:t>
            </a:r>
            <a:r>
              <a:rPr lang="de-DE" sz="1400" dirty="0">
                <a:hlinkClick r:id="rId12"/>
              </a:rPr>
              <a:t> </a:t>
            </a:r>
            <a:r>
              <a:rPr lang="de-DE" sz="1400" dirty="0" err="1">
                <a:hlinkClick r:id="rId12"/>
              </a:rPr>
              <a:t>umano</a:t>
            </a:r>
            <a:r>
              <a:rPr lang="de-DE" sz="1400" dirty="0">
                <a:hlinkClick r:id="rId12"/>
              </a:rPr>
              <a:t>“</a:t>
            </a: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hlinkClick r:id="rId13"/>
              </a:rPr>
              <a:t>Promemoria G+S e </a:t>
            </a:r>
            <a:r>
              <a:rPr lang="de-DE" sz="1400" dirty="0" err="1">
                <a:hlinkClick r:id="rId13"/>
              </a:rPr>
              <a:t>upi</a:t>
            </a:r>
            <a:r>
              <a:rPr lang="de-DE" sz="1400" dirty="0">
                <a:hlinkClick r:id="rId13"/>
              </a:rPr>
              <a:t> „</a:t>
            </a:r>
            <a:r>
              <a:rPr lang="de-DE" sz="1400" dirty="0" err="1">
                <a:hlinkClick r:id="rId13"/>
              </a:rPr>
              <a:t>Prevenzione</a:t>
            </a:r>
            <a:r>
              <a:rPr lang="de-DE" sz="1400" dirty="0">
                <a:hlinkClick r:id="rId13"/>
              </a:rPr>
              <a:t> </a:t>
            </a:r>
            <a:r>
              <a:rPr lang="de-DE" sz="1400" dirty="0" err="1">
                <a:hlinkClick r:id="rId13"/>
              </a:rPr>
              <a:t>degli</a:t>
            </a:r>
            <a:r>
              <a:rPr lang="de-DE" sz="1400" dirty="0">
                <a:hlinkClick r:id="rId13"/>
              </a:rPr>
              <a:t> </a:t>
            </a:r>
            <a:r>
              <a:rPr lang="de-DE" sz="1400" dirty="0" err="1">
                <a:hlinkClick r:id="rId13"/>
              </a:rPr>
              <a:t>infortuni</a:t>
            </a:r>
            <a:r>
              <a:rPr lang="de-DE" sz="1400" dirty="0">
                <a:hlinkClick r:id="rId13"/>
              </a:rPr>
              <a:t> e </a:t>
            </a:r>
            <a:r>
              <a:rPr lang="de-DE" sz="1400" dirty="0" err="1">
                <a:hlinkClick r:id="rId13"/>
              </a:rPr>
              <a:t>requisiti</a:t>
            </a:r>
            <a:r>
              <a:rPr lang="de-DE" sz="1400" dirty="0">
                <a:hlinkClick r:id="rId13"/>
              </a:rPr>
              <a:t> per la </a:t>
            </a:r>
            <a:r>
              <a:rPr lang="de-DE" sz="1400" dirty="0" err="1">
                <a:hlinkClick r:id="rId13"/>
              </a:rPr>
              <a:t>sicurezza</a:t>
            </a:r>
            <a:r>
              <a:rPr lang="de-DE" sz="1400" dirty="0">
                <a:hlinkClick r:id="rId13"/>
              </a:rPr>
              <a:t> </a:t>
            </a:r>
            <a:r>
              <a:rPr lang="de-DE" sz="1400" dirty="0" err="1">
                <a:hlinkClick r:id="rId13"/>
              </a:rPr>
              <a:t>nello</a:t>
            </a:r>
            <a:r>
              <a:rPr lang="de-DE" sz="1400" dirty="0">
                <a:hlinkClick r:id="rId13"/>
              </a:rPr>
              <a:t> SC/T“</a:t>
            </a: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 err="1">
                <a:hlinkClick r:id="rId14"/>
              </a:rPr>
              <a:t>Moduli</a:t>
            </a:r>
            <a:r>
              <a:rPr lang="de-CH" sz="1400" dirty="0">
                <a:hlinkClick r:id="rId14"/>
              </a:rPr>
              <a:t> di </a:t>
            </a:r>
            <a:r>
              <a:rPr lang="de-CH" sz="1400" dirty="0" err="1">
                <a:hlinkClick r:id="rId14"/>
              </a:rPr>
              <a:t>apprendimento</a:t>
            </a:r>
            <a:r>
              <a:rPr lang="de-CH" sz="1400" dirty="0">
                <a:hlinkClick r:id="rId14"/>
              </a:rPr>
              <a:t> G+S «</a:t>
            </a:r>
            <a:r>
              <a:rPr lang="de-CH" sz="1400" dirty="0" err="1">
                <a:hlinkClick r:id="rId14"/>
              </a:rPr>
              <a:t>Dirigere</a:t>
            </a:r>
            <a:r>
              <a:rPr lang="de-CH" sz="1400" dirty="0">
                <a:hlinkClick r:id="rId14"/>
              </a:rPr>
              <a:t> </a:t>
            </a:r>
            <a:r>
              <a:rPr lang="de-CH" sz="1400" dirty="0" err="1">
                <a:hlinkClick r:id="rId14"/>
              </a:rPr>
              <a:t>un</a:t>
            </a:r>
            <a:r>
              <a:rPr lang="de-CH" sz="1400" dirty="0">
                <a:hlinkClick r:id="rId14"/>
              </a:rPr>
              <a:t> </a:t>
            </a:r>
            <a:r>
              <a:rPr lang="de-CH" sz="1400" dirty="0" err="1">
                <a:hlinkClick r:id="rId14"/>
              </a:rPr>
              <a:t>gruppo</a:t>
            </a:r>
            <a:r>
              <a:rPr lang="de-CH" sz="1400" dirty="0">
                <a:hlinkClick r:id="rId14"/>
              </a:rPr>
              <a:t> in modo </a:t>
            </a:r>
            <a:r>
              <a:rPr lang="de-CH" sz="1400" dirty="0" err="1">
                <a:hlinkClick r:id="rId14"/>
              </a:rPr>
              <a:t>sicuro</a:t>
            </a:r>
            <a:r>
              <a:rPr lang="de-CH" sz="1400" dirty="0">
                <a:hlinkClick r:id="rId14"/>
              </a:rPr>
              <a:t> </a:t>
            </a:r>
            <a:r>
              <a:rPr lang="de-CH" sz="1400" dirty="0" err="1">
                <a:hlinkClick r:id="rId14"/>
              </a:rPr>
              <a:t>ed</a:t>
            </a:r>
            <a:r>
              <a:rPr lang="de-CH" sz="1400" dirty="0">
                <a:hlinkClick r:id="rId14"/>
              </a:rPr>
              <a:t> </a:t>
            </a:r>
            <a:r>
              <a:rPr lang="de-CH" sz="1400" dirty="0" err="1">
                <a:hlinkClick r:id="rId14"/>
              </a:rPr>
              <a:t>efficiente</a:t>
            </a:r>
            <a:r>
              <a:rPr lang="de-CH" sz="1400" dirty="0">
                <a:hlinkClick r:id="rId14"/>
              </a:rPr>
              <a:t>»</a:t>
            </a:r>
            <a:endParaRPr lang="de-CH" sz="1400" dirty="0"/>
          </a:p>
          <a:p>
            <a:endParaRPr lang="de-CH" sz="14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86BDE2A-20F7-EB76-2B6D-08BD51AFED72}"/>
              </a:ext>
            </a:extLst>
          </p:cNvPr>
          <p:cNvSpPr txBox="1"/>
          <p:nvPr/>
        </p:nvSpPr>
        <p:spPr>
          <a:xfrm>
            <a:off x="5591944" y="4594448"/>
            <a:ext cx="2954869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hlinkClick r:id="rId15"/>
              </a:rPr>
              <a:t>Set di carte </a:t>
            </a:r>
            <a:r>
              <a:rPr lang="de-DE" sz="1400" dirty="0" err="1">
                <a:hlinkClick r:id="rId15"/>
              </a:rPr>
              <a:t>Water</a:t>
            </a:r>
            <a:r>
              <a:rPr lang="de-DE" sz="1400" dirty="0">
                <a:hlinkClick r:id="rId15"/>
              </a:rPr>
              <a:t> </a:t>
            </a:r>
            <a:r>
              <a:rPr lang="de-DE" sz="1400" dirty="0" err="1">
                <a:hlinkClick r:id="rId15"/>
              </a:rPr>
              <a:t>Safety</a:t>
            </a: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 err="1">
                <a:hlinkClick r:id="rId16"/>
              </a:rPr>
              <a:t>Moduli</a:t>
            </a:r>
            <a:r>
              <a:rPr lang="de-CH" sz="1400" dirty="0">
                <a:hlinkClick r:id="rId16"/>
              </a:rPr>
              <a:t> di </a:t>
            </a:r>
            <a:r>
              <a:rPr lang="de-CH" sz="1400" dirty="0" err="1">
                <a:hlinkClick r:id="rId16"/>
              </a:rPr>
              <a:t>apprendimento</a:t>
            </a:r>
            <a:r>
              <a:rPr lang="de-CH" sz="1400" dirty="0">
                <a:hlinkClick r:id="rId16"/>
              </a:rPr>
              <a:t> G+S «</a:t>
            </a:r>
            <a:r>
              <a:rPr lang="de-CH" sz="1400" dirty="0" err="1">
                <a:hlinkClick r:id="rId16"/>
              </a:rPr>
              <a:t>Sorveglianza</a:t>
            </a:r>
            <a:r>
              <a:rPr lang="de-CH" sz="1400" dirty="0">
                <a:hlinkClick r:id="rId16"/>
              </a:rPr>
              <a:t> </a:t>
            </a:r>
            <a:r>
              <a:rPr lang="de-CH" sz="1400" dirty="0" err="1">
                <a:hlinkClick r:id="rId16"/>
              </a:rPr>
              <a:t>dentro</a:t>
            </a:r>
            <a:r>
              <a:rPr lang="de-CH" sz="1400" dirty="0">
                <a:hlinkClick r:id="rId16"/>
              </a:rPr>
              <a:t>, </a:t>
            </a:r>
            <a:r>
              <a:rPr lang="de-CH" sz="1400" dirty="0" err="1">
                <a:hlinkClick r:id="rId16"/>
              </a:rPr>
              <a:t>fuori</a:t>
            </a:r>
            <a:r>
              <a:rPr lang="de-CH" sz="1400" dirty="0">
                <a:hlinkClick r:id="rId16"/>
              </a:rPr>
              <a:t> e </a:t>
            </a:r>
            <a:r>
              <a:rPr lang="de-CH" sz="1400" dirty="0" err="1">
                <a:hlinkClick r:id="rId16"/>
              </a:rPr>
              <a:t>sull’acqua</a:t>
            </a:r>
            <a:r>
              <a:rPr lang="de-CH" sz="1400" dirty="0">
                <a:hlinkClick r:id="rId16"/>
              </a:rPr>
              <a:t>»</a:t>
            </a:r>
            <a:endParaRPr lang="de-CH" sz="1400" dirty="0"/>
          </a:p>
          <a:p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1705525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EEA68E-4CF3-AB8E-6FC2-14A37EF0C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976" y="527215"/>
            <a:ext cx="4752527" cy="1208871"/>
          </a:xfrm>
        </p:spPr>
        <p:txBody>
          <a:bodyPr/>
          <a:lstStyle/>
          <a:p>
            <a:r>
              <a:rPr lang="de-DE" dirty="0" err="1"/>
              <a:t>Documenti</a:t>
            </a:r>
            <a:r>
              <a:rPr lang="de-DE" dirty="0"/>
              <a:t> G+S </a:t>
            </a:r>
            <a:r>
              <a:rPr lang="de-DE" dirty="0" err="1"/>
              <a:t>digitali</a:t>
            </a:r>
            <a:endParaRPr lang="de-DE" dirty="0" err="1">
              <a:cs typeface="Arial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9DED88-B386-762E-59BD-6B974F88D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9976" y="2278800"/>
            <a:ext cx="5472023" cy="3708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Tutti </a:t>
            </a:r>
            <a:r>
              <a:rPr lang="de-DE" dirty="0" err="1"/>
              <a:t>gli</a:t>
            </a:r>
            <a:r>
              <a:rPr lang="de-DE" dirty="0"/>
              <a:t> </a:t>
            </a:r>
            <a:r>
              <a:rPr lang="de-DE" dirty="0" err="1"/>
              <a:t>opuscoli</a:t>
            </a:r>
            <a:r>
              <a:rPr lang="de-DE" dirty="0"/>
              <a:t> G+S </a:t>
            </a:r>
            <a:r>
              <a:rPr lang="de-DE" dirty="0" err="1"/>
              <a:t>sono</a:t>
            </a:r>
            <a:r>
              <a:rPr lang="de-DE" dirty="0"/>
              <a:t> </a:t>
            </a:r>
            <a:r>
              <a:rPr lang="de-DE" dirty="0" err="1"/>
              <a:t>disponibili</a:t>
            </a:r>
            <a:r>
              <a:rPr lang="de-DE" dirty="0"/>
              <a:t> in </a:t>
            </a:r>
            <a:r>
              <a:rPr lang="de-DE" dirty="0" err="1"/>
              <a:t>formato</a:t>
            </a:r>
            <a:r>
              <a:rPr lang="de-DE" dirty="0"/>
              <a:t> digitale per i </a:t>
            </a:r>
            <a:r>
              <a:rPr lang="de-DE" dirty="0" err="1"/>
              <a:t>monitori</a:t>
            </a:r>
            <a:r>
              <a:rPr lang="de-DE" dirty="0"/>
              <a:t> G+S </a:t>
            </a:r>
            <a:r>
              <a:rPr lang="de-DE" dirty="0" err="1"/>
              <a:t>attivi</a:t>
            </a:r>
            <a:r>
              <a:rPr lang="de-DE" dirty="0"/>
              <a:t>, </a:t>
            </a:r>
            <a:r>
              <a:rPr lang="de-DE" dirty="0" err="1"/>
              <a:t>nella</a:t>
            </a:r>
            <a:r>
              <a:rPr lang="de-DE" dirty="0"/>
              <a:t> </a:t>
            </a:r>
            <a:r>
              <a:rPr lang="de-DE" dirty="0" err="1"/>
              <a:t>nuova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 a </a:t>
            </a:r>
            <a:r>
              <a:rPr lang="de-DE" dirty="0" err="1"/>
              <a:t>loro</a:t>
            </a:r>
            <a:r>
              <a:rPr lang="de-DE" dirty="0"/>
              <a:t> </a:t>
            </a:r>
            <a:r>
              <a:rPr lang="de-DE" dirty="0" err="1"/>
              <a:t>riservata</a:t>
            </a:r>
            <a:r>
              <a:rPr lang="de-DE" dirty="0"/>
              <a:t>.</a:t>
            </a:r>
            <a:endParaRPr lang="de-DE" dirty="0">
              <a:cs typeface="Arial"/>
            </a:endParaRPr>
          </a:p>
          <a:p>
            <a:endParaRPr lang="de-DE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>
                <a:cs typeface="Arial"/>
                <a:hlinkClick r:id="rId2"/>
              </a:rPr>
              <a:t>Vai </a:t>
            </a:r>
            <a:r>
              <a:rPr lang="de-DE" b="1" dirty="0" err="1">
                <a:cs typeface="Arial"/>
                <a:hlinkClick r:id="rId2"/>
              </a:rPr>
              <a:t>all'area</a:t>
            </a:r>
            <a:r>
              <a:rPr lang="de-DE" b="1" dirty="0">
                <a:cs typeface="Arial"/>
                <a:hlinkClick r:id="rId2"/>
              </a:rPr>
              <a:t> </a:t>
            </a:r>
            <a:r>
              <a:rPr lang="de-DE" b="1" dirty="0" err="1">
                <a:cs typeface="Arial"/>
                <a:hlinkClick r:id="rId2"/>
              </a:rPr>
              <a:t>login</a:t>
            </a:r>
            <a:r>
              <a:rPr lang="de-DE" b="1" dirty="0">
                <a:cs typeface="Arial"/>
                <a:hlinkClick r:id="rId2"/>
              </a:rPr>
              <a:t> per </a:t>
            </a:r>
            <a:r>
              <a:rPr lang="de-DE" b="1" dirty="0" err="1">
                <a:cs typeface="Arial"/>
                <a:hlinkClick r:id="rId2"/>
              </a:rPr>
              <a:t>monitori</a:t>
            </a:r>
            <a:r>
              <a:rPr lang="de-DE" b="1" dirty="0">
                <a:cs typeface="Arial"/>
                <a:hlinkClick r:id="rId2"/>
              </a:rPr>
              <a:t>/e di G+S</a:t>
            </a:r>
            <a:endParaRPr lang="de-DE" b="1" dirty="0">
              <a:cs typeface="Arial"/>
            </a:endParaRPr>
          </a:p>
          <a:p>
            <a:r>
              <a:rPr lang="de-DE" dirty="0"/>
              <a:t>	Username: </a:t>
            </a:r>
            <a:r>
              <a:rPr lang="de-DE" dirty="0" err="1"/>
              <a:t>js_cug_expert</a:t>
            </a:r>
            <a:br>
              <a:rPr lang="de-DE" dirty="0"/>
            </a:br>
            <a:r>
              <a:rPr lang="de-DE" dirty="0"/>
              <a:t>	Password: Expert_01</a:t>
            </a:r>
            <a:endParaRPr lang="de-DE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>
                <a:hlinkClick r:id="rId3"/>
              </a:rPr>
              <a:t>Vai al </a:t>
            </a:r>
            <a:r>
              <a:rPr lang="de-DE" b="1" dirty="0" err="1">
                <a:hlinkClick r:id="rId3"/>
              </a:rPr>
              <a:t>cudesch</a:t>
            </a:r>
            <a:r>
              <a:rPr lang="de-DE" b="1" dirty="0">
                <a:hlinkClick r:id="rId3"/>
              </a:rPr>
              <a:t> digitale</a:t>
            </a:r>
            <a:endParaRPr lang="de-DE" b="1" dirty="0">
              <a:cs typeface="Arial"/>
            </a:endParaRPr>
          </a:p>
          <a:p>
            <a:endParaRPr lang="de-DE" dirty="0"/>
          </a:p>
          <a:p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FFC153-1EB3-D493-445F-D156D213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FCE255-FE2A-E800-D0D2-CDDA66D0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11</a:t>
            </a:fld>
            <a:endParaRPr lang="de-CH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1F9149F-1559-B111-BF0C-F11CD129812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5" r="7615"/>
          <a:stretch/>
        </p:blipFill>
        <p:spPr>
          <a:xfrm>
            <a:off x="0" y="0"/>
            <a:ext cx="5399088" cy="6858000"/>
          </a:xfr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54BA805-F75F-9AF7-9F63-7FE0EDF23F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9114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67F24A-9A66-E3CA-94F5-0F2E0EAE8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Materiale G+S in </a:t>
            </a:r>
            <a:r>
              <a:rPr lang="de-DE" dirty="0" err="1"/>
              <a:t>prestito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D6BE4F-342D-A411-041D-DF29A382D4C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24.10.2023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88D7BA-B2A6-09A3-96AC-81823DF3AE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12</a:t>
            </a:fld>
            <a:endParaRPr lang="de-CH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1A7B3379-6C7A-89F9-1DDD-9CEF605999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1" r="16101"/>
          <a:stretch>
            <a:fillRect/>
          </a:stretch>
        </p:blipFill>
        <p:spPr/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48E5987-FBF9-F504-E7CE-E5A3025BAD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720C3F7-13C0-2B7F-519D-003890893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1844824"/>
            <a:ext cx="5256000" cy="5005090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A </a:t>
            </a:r>
            <a:r>
              <a:rPr lang="de-DE" sz="1600" dirty="0" err="1"/>
              <a:t>partire</a:t>
            </a:r>
            <a:r>
              <a:rPr lang="de-DE" sz="1600" dirty="0"/>
              <a:t> da subito, </a:t>
            </a:r>
            <a:r>
              <a:rPr lang="de-DE" sz="1600" dirty="0" err="1"/>
              <a:t>il</a:t>
            </a:r>
            <a:r>
              <a:rPr lang="de-DE" sz="1600" dirty="0"/>
              <a:t> materiale G+S </a:t>
            </a:r>
            <a:r>
              <a:rPr lang="de-DE" sz="1600" dirty="0" err="1"/>
              <a:t>viene</a:t>
            </a:r>
            <a:r>
              <a:rPr lang="de-DE" sz="1600" dirty="0"/>
              <a:t> </a:t>
            </a:r>
            <a:r>
              <a:rPr lang="de-DE" sz="1600" dirty="0" err="1"/>
              <a:t>ordinato</a:t>
            </a:r>
            <a:r>
              <a:rPr lang="de-DE" sz="1600" dirty="0"/>
              <a:t> </a:t>
            </a:r>
            <a:r>
              <a:rPr lang="de-DE" sz="1600" dirty="0" err="1"/>
              <a:t>direttamente</a:t>
            </a:r>
            <a:r>
              <a:rPr lang="de-DE" sz="1600" dirty="0"/>
              <a:t> </a:t>
            </a:r>
            <a:r>
              <a:rPr lang="de-DE" sz="1600" dirty="0" err="1"/>
              <a:t>tramite</a:t>
            </a:r>
            <a:r>
              <a:rPr lang="de-DE" sz="1600" dirty="0"/>
              <a:t> la </a:t>
            </a:r>
            <a:r>
              <a:rPr lang="de-DE" sz="1600" b="1" dirty="0" err="1"/>
              <a:t>banca</a:t>
            </a:r>
            <a:r>
              <a:rPr lang="de-DE" sz="1600" b="1" dirty="0"/>
              <a:t> </a:t>
            </a:r>
            <a:r>
              <a:rPr lang="de-DE" sz="1600" b="1" dirty="0" err="1"/>
              <a:t>dati</a:t>
            </a:r>
            <a:r>
              <a:rPr lang="de-DE" sz="1600" b="1" dirty="0"/>
              <a:t> G+S</a:t>
            </a:r>
            <a:r>
              <a:rPr lang="de-DE" sz="1600" dirty="0"/>
              <a:t> – quasi </a:t>
            </a:r>
            <a:r>
              <a:rPr lang="de-DE" sz="1600" dirty="0" err="1"/>
              <a:t>come</a:t>
            </a:r>
            <a:r>
              <a:rPr lang="de-DE" sz="1600" dirty="0"/>
              <a:t> </a:t>
            </a:r>
            <a:r>
              <a:rPr lang="de-DE" sz="1600" dirty="0" err="1"/>
              <a:t>fare</a:t>
            </a:r>
            <a:r>
              <a:rPr lang="de-DE" sz="1600" dirty="0"/>
              <a:t> online </a:t>
            </a:r>
            <a:r>
              <a:rPr lang="de-DE" sz="1600" dirty="0" err="1"/>
              <a:t>shopping</a:t>
            </a:r>
            <a:r>
              <a:rPr lang="de-DE" sz="1600" dirty="0"/>
              <a:t>. </a:t>
            </a:r>
            <a:br>
              <a:rPr lang="de-DE" sz="1600" dirty="0"/>
            </a:b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Valgono</a:t>
            </a:r>
            <a:r>
              <a:rPr lang="de-DE" sz="1600" dirty="0"/>
              <a:t> </a:t>
            </a:r>
            <a:r>
              <a:rPr lang="de-DE" sz="1600" dirty="0" err="1"/>
              <a:t>tuttora</a:t>
            </a:r>
            <a:r>
              <a:rPr lang="de-DE" sz="1600" dirty="0"/>
              <a:t>:</a:t>
            </a:r>
            <a:endParaRPr lang="en-US" sz="1600" dirty="0">
              <a:cs typeface="Arial"/>
            </a:endParaRPr>
          </a:p>
          <a:p>
            <a:pPr marL="828675" lvl="1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termine</a:t>
            </a:r>
            <a:r>
              <a:rPr lang="de-DE" sz="1600" dirty="0"/>
              <a:t> di </a:t>
            </a:r>
            <a:r>
              <a:rPr lang="de-DE" sz="1600" dirty="0" err="1"/>
              <a:t>comanda</a:t>
            </a:r>
            <a:r>
              <a:rPr lang="de-DE" sz="1600" dirty="0"/>
              <a:t> di </a:t>
            </a:r>
            <a:r>
              <a:rPr lang="de-DE" sz="1600" b="1" dirty="0"/>
              <a:t>5 </a:t>
            </a:r>
            <a:r>
              <a:rPr lang="de-DE" sz="1600" b="1" dirty="0" err="1"/>
              <a:t>settimane</a:t>
            </a:r>
            <a:endParaRPr lang="de-DE" sz="1600" b="1" dirty="0">
              <a:cs typeface="Arial"/>
            </a:endParaRPr>
          </a:p>
          <a:p>
            <a:pPr marL="828675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La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conferma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dell'ordine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verrà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inviata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b="1" dirty="0">
                <a:ea typeface="+mn-lt"/>
                <a:cs typeface="+mn-lt"/>
              </a:rPr>
              <a:t>per </a:t>
            </a:r>
            <a:r>
              <a:rPr lang="de-DE" sz="1600" b="1" dirty="0" err="1">
                <a:ea typeface="+mn-lt"/>
                <a:cs typeface="+mn-lt"/>
              </a:rPr>
              <a:t>posta</a:t>
            </a:r>
            <a:r>
              <a:rPr lang="de-DE" sz="1600" dirty="0">
                <a:ea typeface="+mn-lt"/>
                <a:cs typeface="+mn-lt"/>
              </a:rPr>
              <a:t> due </a:t>
            </a:r>
            <a:r>
              <a:rPr lang="de-DE" sz="1600" dirty="0" err="1">
                <a:ea typeface="+mn-lt"/>
                <a:cs typeface="+mn-lt"/>
              </a:rPr>
              <a:t>settimane</a:t>
            </a:r>
            <a:r>
              <a:rPr lang="de-DE" sz="1600" dirty="0">
                <a:ea typeface="+mn-lt"/>
                <a:cs typeface="+mn-lt"/>
              </a:rPr>
              <a:t> prima della </a:t>
            </a:r>
            <a:r>
              <a:rPr lang="de-DE" sz="1600" dirty="0" err="1">
                <a:ea typeface="+mn-lt"/>
                <a:cs typeface="+mn-lt"/>
              </a:rPr>
              <a:t>data</a:t>
            </a:r>
            <a:r>
              <a:rPr lang="de-DE" sz="1600" dirty="0">
                <a:ea typeface="+mn-lt"/>
                <a:cs typeface="+mn-lt"/>
              </a:rPr>
              <a:t> di </a:t>
            </a:r>
            <a:r>
              <a:rPr lang="de-DE" sz="1600" dirty="0" err="1">
                <a:ea typeface="+mn-lt"/>
                <a:cs typeface="+mn-lt"/>
              </a:rPr>
              <a:t>consegna</a:t>
            </a:r>
            <a:r>
              <a:rPr lang="de-DE" sz="1600" dirty="0">
                <a:ea typeface="+mn-lt"/>
                <a:cs typeface="+mn-lt"/>
              </a:rPr>
              <a:t>.</a:t>
            </a:r>
            <a:endParaRPr lang="de-DE" sz="1600" b="1" dirty="0">
              <a:ea typeface="+mn-lt"/>
              <a:cs typeface="+mn-lt"/>
            </a:endParaRPr>
          </a:p>
          <a:p>
            <a:pPr marL="828675" lvl="1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ea typeface="+mn-lt"/>
                <a:cs typeface="+mn-lt"/>
              </a:rPr>
              <a:t>Contributo</a:t>
            </a:r>
            <a:r>
              <a:rPr lang="de-DE" sz="1600" dirty="0">
                <a:ea typeface="+mn-lt"/>
                <a:cs typeface="+mn-lt"/>
              </a:rPr>
              <a:t> ai </a:t>
            </a:r>
            <a:r>
              <a:rPr lang="de-DE" sz="1600" dirty="0" err="1">
                <a:ea typeface="+mn-lt"/>
                <a:cs typeface="+mn-lt"/>
              </a:rPr>
              <a:t>costi</a:t>
            </a:r>
            <a:r>
              <a:rPr lang="de-DE" sz="1600" dirty="0">
                <a:ea typeface="+mn-lt"/>
                <a:cs typeface="+mn-lt"/>
              </a:rPr>
              <a:t> di </a:t>
            </a:r>
            <a:r>
              <a:rPr lang="de-DE" sz="1600" b="1" dirty="0">
                <a:ea typeface="+mn-lt"/>
                <a:cs typeface="+mn-lt"/>
              </a:rPr>
              <a:t>CHF 0,60 per kg</a:t>
            </a:r>
            <a:r>
              <a:rPr lang="de-DE" sz="1600" dirty="0">
                <a:ea typeface="+mn-lt"/>
                <a:cs typeface="+mn-lt"/>
              </a:rPr>
              <a:t> di materiale, </a:t>
            </a:r>
            <a:r>
              <a:rPr lang="de-DE" sz="1600" dirty="0" err="1">
                <a:ea typeface="+mn-lt"/>
                <a:cs typeface="+mn-lt"/>
              </a:rPr>
              <a:t>imballaggio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compreso</a:t>
            </a:r>
            <a:r>
              <a:rPr lang="de-DE" sz="1600" dirty="0">
                <a:ea typeface="+mn-lt"/>
                <a:cs typeface="+mn-lt"/>
              </a:rPr>
              <a:t>.</a:t>
            </a:r>
          </a:p>
          <a:p>
            <a:pPr marL="828675" lvl="1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ea typeface="+mn-lt"/>
                <a:cs typeface="+mn-lt"/>
              </a:rPr>
              <a:t>Ordinare</a:t>
            </a:r>
            <a:r>
              <a:rPr lang="de-DE" sz="1600" dirty="0">
                <a:ea typeface="+mn-lt"/>
                <a:cs typeface="+mn-lt"/>
              </a:rPr>
              <a:t> solo la </a:t>
            </a:r>
            <a:r>
              <a:rPr lang="de-DE" sz="1600" dirty="0" err="1">
                <a:ea typeface="+mn-lt"/>
                <a:cs typeface="+mn-lt"/>
              </a:rPr>
              <a:t>quantità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necessaria</a:t>
            </a:r>
            <a:r>
              <a:rPr lang="de-DE" sz="1600" dirty="0">
                <a:ea typeface="+mn-lt"/>
                <a:cs typeface="+mn-lt"/>
              </a:rPr>
              <a:t> e </a:t>
            </a:r>
            <a:r>
              <a:rPr lang="de-DE" sz="1600" dirty="0" err="1">
                <a:ea typeface="+mn-lt"/>
                <a:cs typeface="+mn-lt"/>
              </a:rPr>
              <a:t>verificare</a:t>
            </a:r>
            <a:r>
              <a:rPr lang="de-DE" sz="1600" dirty="0">
                <a:ea typeface="+mn-lt"/>
                <a:cs typeface="+mn-lt"/>
              </a:rPr>
              <a:t> la </a:t>
            </a:r>
            <a:r>
              <a:rPr lang="de-DE" sz="1600" dirty="0" err="1">
                <a:ea typeface="+mn-lt"/>
                <a:cs typeface="+mn-lt"/>
              </a:rPr>
              <a:t>completezza</a:t>
            </a:r>
            <a:r>
              <a:rPr lang="de-DE" sz="1600" dirty="0">
                <a:ea typeface="+mn-lt"/>
                <a:cs typeface="+mn-lt"/>
              </a:rPr>
              <a:t> del materiale al </a:t>
            </a:r>
            <a:r>
              <a:rPr lang="de-DE" sz="1600" dirty="0" err="1">
                <a:ea typeface="+mn-lt"/>
                <a:cs typeface="+mn-lt"/>
              </a:rPr>
              <a:t>momento</a:t>
            </a:r>
            <a:r>
              <a:rPr lang="de-DE" sz="1600" dirty="0">
                <a:ea typeface="+mn-lt"/>
                <a:cs typeface="+mn-lt"/>
              </a:rPr>
              <a:t> del </a:t>
            </a:r>
            <a:r>
              <a:rPr lang="de-DE" sz="1600" dirty="0" err="1">
                <a:ea typeface="+mn-lt"/>
                <a:cs typeface="+mn-lt"/>
              </a:rPr>
              <a:t>ricevimento</a:t>
            </a:r>
            <a:r>
              <a:rPr lang="de-DE" sz="1600" dirty="0">
                <a:ea typeface="+mn-lt"/>
                <a:cs typeface="+mn-lt"/>
              </a:rPr>
              <a:t>.</a:t>
            </a:r>
            <a:endParaRPr lang="de-DE" sz="1600" dirty="0"/>
          </a:p>
          <a:p>
            <a:pPr marL="828675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ea typeface="+mn-lt"/>
                <a:cs typeface="+mn-lt"/>
              </a:rPr>
              <a:t>In </a:t>
            </a:r>
            <a:r>
              <a:rPr lang="de-DE" sz="1600" dirty="0" err="1">
                <a:ea typeface="+mn-lt"/>
                <a:cs typeface="+mn-lt"/>
              </a:rPr>
              <a:t>caso</a:t>
            </a:r>
            <a:r>
              <a:rPr lang="de-DE" sz="1600" dirty="0">
                <a:ea typeface="+mn-lt"/>
                <a:cs typeface="+mn-lt"/>
              </a:rPr>
              <a:t> di </a:t>
            </a:r>
            <a:r>
              <a:rPr lang="de-DE" sz="1600" dirty="0" err="1">
                <a:ea typeface="+mn-lt"/>
                <a:cs typeface="+mn-lt"/>
              </a:rPr>
              <a:t>problemi</a:t>
            </a:r>
            <a:r>
              <a:rPr lang="de-DE" sz="1600" dirty="0">
                <a:ea typeface="+mn-lt"/>
                <a:cs typeface="+mn-lt"/>
              </a:rPr>
              <a:t>, </a:t>
            </a:r>
            <a:r>
              <a:rPr lang="de-DE" sz="1600" dirty="0" err="1">
                <a:ea typeface="+mn-lt"/>
                <a:cs typeface="+mn-lt"/>
              </a:rPr>
              <a:t>contattare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direttamente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il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centro</a:t>
            </a:r>
            <a:r>
              <a:rPr lang="de-DE" sz="1600" dirty="0">
                <a:ea typeface="+mn-lt"/>
                <a:cs typeface="+mn-lt"/>
              </a:rPr>
              <a:t> di </a:t>
            </a:r>
            <a:r>
              <a:rPr lang="de-DE" sz="1600" dirty="0" err="1">
                <a:ea typeface="+mn-lt"/>
                <a:cs typeface="+mn-lt"/>
              </a:rPr>
              <a:t>noleggio</a:t>
            </a:r>
            <a:r>
              <a:rPr lang="de-DE" sz="1600" dirty="0">
                <a:ea typeface="+mn-lt"/>
                <a:cs typeface="+mn-lt"/>
              </a:rPr>
              <a:t> materiale di Thun e </a:t>
            </a:r>
            <a:r>
              <a:rPr lang="de-DE" sz="1600" dirty="0" err="1">
                <a:ea typeface="+mn-lt"/>
                <a:cs typeface="+mn-lt"/>
              </a:rPr>
              <a:t>cercare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una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soluzione</a:t>
            </a:r>
            <a:r>
              <a:rPr lang="de-DE" sz="1600" dirty="0">
                <a:ea typeface="+mn-lt"/>
                <a:cs typeface="+mn-lt"/>
              </a:rPr>
              <a:t> in </a:t>
            </a:r>
            <a:r>
              <a:rPr lang="de-DE" sz="1600" dirty="0" err="1">
                <a:ea typeface="+mn-lt"/>
                <a:cs typeface="+mn-lt"/>
              </a:rPr>
              <a:t>un'ottica</a:t>
            </a:r>
            <a:r>
              <a:rPr lang="de-DE" sz="1600" dirty="0">
                <a:ea typeface="+mn-lt"/>
                <a:cs typeface="+mn-lt"/>
              </a:rPr>
              <a:t> di </a:t>
            </a:r>
            <a:r>
              <a:rPr lang="de-DE" sz="1600" dirty="0" err="1">
                <a:ea typeface="+mn-lt"/>
                <a:cs typeface="+mn-lt"/>
              </a:rPr>
              <a:t>collaborazione</a:t>
            </a:r>
            <a:r>
              <a:rPr lang="de-DE" sz="1600" dirty="0">
                <a:ea typeface="+mn-lt"/>
                <a:cs typeface="+mn-lt"/>
              </a:rPr>
              <a:t>.</a:t>
            </a:r>
          </a:p>
          <a:p>
            <a:pPr marL="828675" lvl="1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lvl="1" indent="0">
              <a:buNone/>
            </a:pPr>
            <a:r>
              <a:rPr lang="de-DE" sz="1600" b="1" dirty="0">
                <a:sym typeface="Wingdings" panose="05000000000000000000" pitchFamily="2" charset="2"/>
                <a:hlinkClick r:id="rId3"/>
              </a:rPr>
              <a:t> Vai</a:t>
            </a:r>
            <a:r>
              <a:rPr lang="de-DE" sz="1600" b="1" dirty="0">
                <a:hlinkClick r:id="rId3"/>
              </a:rPr>
              <a:t> al video</a:t>
            </a:r>
            <a:r>
              <a:rPr lang="de-DE" sz="1600" dirty="0"/>
              <a:t>	</a:t>
            </a:r>
            <a:r>
              <a:rPr lang="de-DE" sz="1600" b="1" dirty="0">
                <a:sym typeface="Wingdings" panose="05000000000000000000" pitchFamily="2" charset="2"/>
                <a:hlinkClick r:id="rId4"/>
              </a:rPr>
              <a:t> vai alla guida</a:t>
            </a:r>
            <a:endParaRPr lang="de-DE" sz="16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1176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355EC7-BB82-8286-99BF-960E94713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Cartine</a:t>
            </a:r>
            <a:r>
              <a:rPr lang="de-DE" dirty="0"/>
              <a:t> </a:t>
            </a:r>
            <a:r>
              <a:rPr lang="de-DE" dirty="0" err="1"/>
              <a:t>nazionali</a:t>
            </a:r>
            <a:r>
              <a:rPr lang="de-DE" dirty="0"/>
              <a:t> -</a:t>
            </a:r>
            <a:r>
              <a:rPr lang="de-DE" dirty="0" err="1"/>
              <a:t>comanda</a:t>
            </a:r>
            <a:endParaRPr lang="de-CH" dirty="0" err="1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BFC578-C522-A0CB-F684-09E8879245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 err="1">
                <a:ea typeface="+mn-lt"/>
                <a:cs typeface="+mn-lt"/>
              </a:rPr>
              <a:t>Anche</a:t>
            </a:r>
            <a:r>
              <a:rPr lang="de-DE" dirty="0">
                <a:ea typeface="+mn-lt"/>
                <a:cs typeface="+mn-lt"/>
              </a:rPr>
              <a:t> le </a:t>
            </a:r>
            <a:r>
              <a:rPr lang="de-DE" dirty="0" err="1">
                <a:ea typeface="+mn-lt"/>
                <a:cs typeface="+mn-lt"/>
              </a:rPr>
              <a:t>cartine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nazionali</a:t>
            </a:r>
            <a:r>
              <a:rPr lang="de-DE" dirty="0">
                <a:ea typeface="+mn-lt"/>
                <a:cs typeface="+mn-lt"/>
              </a:rPr>
              <a:t> di swisstopo </a:t>
            </a:r>
            <a:r>
              <a:rPr lang="de-DE" dirty="0" err="1">
                <a:ea typeface="+mn-lt"/>
                <a:cs typeface="+mn-lt"/>
              </a:rPr>
              <a:t>possono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essere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ordinate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direttamente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tramite</a:t>
            </a:r>
            <a:r>
              <a:rPr lang="de-DE" dirty="0">
                <a:ea typeface="+mn-lt"/>
                <a:cs typeface="+mn-lt"/>
              </a:rPr>
              <a:t> la </a:t>
            </a:r>
            <a:r>
              <a:rPr lang="de-DE" dirty="0" err="1">
                <a:ea typeface="+mn-lt"/>
                <a:cs typeface="+mn-lt"/>
              </a:rPr>
              <a:t>banca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dati</a:t>
            </a:r>
            <a:r>
              <a:rPr lang="de-DE" dirty="0">
                <a:ea typeface="+mn-lt"/>
                <a:cs typeface="+mn-lt"/>
              </a:rPr>
              <a:t> G+S, quasi </a:t>
            </a:r>
            <a:r>
              <a:rPr lang="de-DE" dirty="0" err="1">
                <a:ea typeface="+mn-lt"/>
                <a:cs typeface="+mn-lt"/>
              </a:rPr>
              <a:t>come</a:t>
            </a:r>
            <a:r>
              <a:rPr lang="de-DE" dirty="0">
                <a:ea typeface="+mn-lt"/>
                <a:cs typeface="+mn-lt"/>
              </a:rPr>
              <a:t> se si </a:t>
            </a:r>
            <a:r>
              <a:rPr lang="de-DE" dirty="0" err="1">
                <a:ea typeface="+mn-lt"/>
                <a:cs typeface="+mn-lt"/>
              </a:rPr>
              <a:t>trattasse</a:t>
            </a:r>
            <a:r>
              <a:rPr lang="de-DE" dirty="0">
                <a:ea typeface="+mn-lt"/>
                <a:cs typeface="+mn-lt"/>
              </a:rPr>
              <a:t> di </a:t>
            </a:r>
            <a:r>
              <a:rPr lang="de-DE" dirty="0" err="1">
                <a:ea typeface="+mn-lt"/>
                <a:cs typeface="+mn-lt"/>
              </a:rPr>
              <a:t>un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acquisto</a:t>
            </a:r>
            <a:r>
              <a:rPr lang="de-DE" dirty="0">
                <a:ea typeface="+mn-lt"/>
                <a:cs typeface="+mn-lt"/>
              </a:rPr>
              <a:t> online.</a:t>
            </a:r>
            <a:endParaRPr lang="en-US">
              <a:ea typeface="+mn-lt"/>
              <a:cs typeface="+mn-lt"/>
            </a:endParaRPr>
          </a:p>
          <a:p>
            <a:endParaRPr lang="de-DE" dirty="0"/>
          </a:p>
          <a:p>
            <a:r>
              <a:rPr lang="de-DE" dirty="0" err="1">
                <a:ea typeface="+mn-lt"/>
                <a:cs typeface="+mn-lt"/>
              </a:rPr>
              <a:t>Anche</a:t>
            </a:r>
            <a:r>
              <a:rPr lang="de-DE" dirty="0">
                <a:ea typeface="+mn-lt"/>
                <a:cs typeface="+mn-lt"/>
              </a:rPr>
              <a:t> in </a:t>
            </a:r>
            <a:r>
              <a:rPr lang="de-DE" dirty="0" err="1">
                <a:ea typeface="+mn-lt"/>
                <a:cs typeface="+mn-lt"/>
              </a:rPr>
              <a:t>questo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caso</a:t>
            </a:r>
            <a:r>
              <a:rPr lang="de-DE" dirty="0">
                <a:ea typeface="+mn-lt"/>
                <a:cs typeface="+mn-lt"/>
              </a:rPr>
              <a:t> si </a:t>
            </a:r>
            <a:r>
              <a:rPr lang="de-DE" dirty="0" err="1">
                <a:ea typeface="+mn-lt"/>
                <a:cs typeface="+mn-lt"/>
              </a:rPr>
              <a:t>applicano</a:t>
            </a:r>
            <a:r>
              <a:rPr lang="de-DE" dirty="0">
                <a:ea typeface="+mn-lt"/>
                <a:cs typeface="+mn-lt"/>
              </a:rPr>
              <a:t> le </a:t>
            </a:r>
            <a:r>
              <a:rPr lang="de-DE" dirty="0" err="1">
                <a:ea typeface="+mn-lt"/>
                <a:cs typeface="+mn-lt"/>
              </a:rPr>
              <a:t>stesse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regole</a:t>
            </a:r>
            <a:r>
              <a:rPr lang="de-DE" dirty="0">
                <a:ea typeface="+mn-lt"/>
                <a:cs typeface="+mn-lt"/>
              </a:rPr>
              <a:t> di prima:</a:t>
            </a:r>
          </a:p>
          <a:p>
            <a:endParaRPr lang="de-DE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ea typeface="+mn-lt"/>
                <a:cs typeface="+mn-lt"/>
              </a:rPr>
              <a:t>Termine </a:t>
            </a:r>
            <a:r>
              <a:rPr lang="de-DE" dirty="0" err="1">
                <a:ea typeface="+mn-lt"/>
                <a:cs typeface="+mn-lt"/>
              </a:rPr>
              <a:t>d'ordine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tassativo</a:t>
            </a:r>
            <a:r>
              <a:rPr lang="de-DE" dirty="0">
                <a:ea typeface="+mn-lt"/>
                <a:cs typeface="+mn-lt"/>
              </a:rPr>
              <a:t> di 3 </a:t>
            </a:r>
            <a:r>
              <a:rPr lang="de-DE" dirty="0" err="1">
                <a:ea typeface="+mn-lt"/>
                <a:cs typeface="+mn-lt"/>
              </a:rPr>
              <a:t>settimane</a:t>
            </a:r>
            <a:r>
              <a:rPr lang="de-DE" dirty="0">
                <a:ea typeface="+mn-lt"/>
                <a:cs typeface="+mn-lt"/>
              </a:rPr>
              <a:t> prima della </a:t>
            </a:r>
            <a:r>
              <a:rPr lang="de-DE" dirty="0" err="1">
                <a:ea typeface="+mn-lt"/>
                <a:cs typeface="+mn-lt"/>
              </a:rPr>
              <a:t>data</a:t>
            </a:r>
            <a:r>
              <a:rPr lang="de-DE" dirty="0">
                <a:ea typeface="+mn-lt"/>
                <a:cs typeface="+mn-lt"/>
              </a:rPr>
              <a:t> di </a:t>
            </a:r>
            <a:r>
              <a:rPr lang="de-DE" dirty="0" err="1">
                <a:ea typeface="+mn-lt"/>
                <a:cs typeface="+mn-lt"/>
              </a:rPr>
              <a:t>consegna</a:t>
            </a:r>
            <a:endParaRPr lang="de-DE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1x </a:t>
            </a:r>
            <a:r>
              <a:rPr lang="de-DE" dirty="0" err="1"/>
              <a:t>cartina</a:t>
            </a:r>
            <a:r>
              <a:rPr lang="de-DE" dirty="0"/>
              <a:t> </a:t>
            </a:r>
            <a:r>
              <a:rPr lang="de-DE" dirty="0" err="1"/>
              <a:t>nazionale</a:t>
            </a:r>
            <a:r>
              <a:rPr lang="de-DE" dirty="0"/>
              <a:t> </a:t>
            </a:r>
            <a:r>
              <a:rPr lang="de-DE" dirty="0" err="1"/>
              <a:t>ogni</a:t>
            </a:r>
            <a:r>
              <a:rPr lang="de-DE" dirty="0"/>
              <a:t> 3 </a:t>
            </a:r>
            <a:r>
              <a:rPr lang="de-DE" dirty="0" err="1"/>
              <a:t>partecipanti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22E929-0266-CADD-C0B5-D8B92A17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17AD52-05A7-E1C2-DA50-9A36FF146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13</a:t>
            </a:fld>
            <a:endParaRPr lang="de-CH" dirty="0"/>
          </a:p>
        </p:txBody>
      </p:sp>
      <p:pic>
        <p:nvPicPr>
          <p:cNvPr id="12" name="Bildplatzhalter 11" descr="Ein Bild, das Karte enthält.&#10;&#10;Automatisch generierte Beschreibung">
            <a:extLst>
              <a:ext uri="{FF2B5EF4-FFF2-40B4-BE49-F238E27FC236}">
                <a16:creationId xmlns:a16="http://schemas.microsoft.com/office/drawing/2014/main" id="{9DA7F8B6-B3FF-F853-7FB7-0E5C4016F7F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7" r="10637"/>
          <a:stretch>
            <a:fillRect/>
          </a:stretch>
        </p:blipFill>
        <p:spPr/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E6169E6-38E6-E4FC-A70C-B6F6D14CEA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29523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00C5B-4D7D-9624-561D-7572B3DBB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aggiornamentosardina</a:t>
            </a:r>
            <a:endParaRPr lang="de-CH" dirty="0" err="1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F98F7F4-429B-2A79-6213-8253BA67264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24.10.2023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510449-1E53-12F9-963B-67761D16AC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14</a:t>
            </a:fld>
            <a:endParaRPr lang="de-CH" dirty="0"/>
          </a:p>
        </p:txBody>
      </p:sp>
      <p:pic>
        <p:nvPicPr>
          <p:cNvPr id="10" name="Bildplatzhalter 9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10219827-B5FD-76CD-35BB-A65206BD64F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4" r="20194"/>
          <a:stretch>
            <a:fillRect/>
          </a:stretch>
        </p:blipFill>
        <p:spPr/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1E4F4FE-AF9E-0DB3-EE34-3873138B89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C59DFE6-EC88-B5C9-CC6A-91FAAA3979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278800"/>
            <a:ext cx="5256000" cy="395851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ea typeface="+mn-lt"/>
                <a:cs typeface="+mn-lt"/>
              </a:rPr>
              <a:t>La </a:t>
            </a:r>
            <a:r>
              <a:rPr lang="de-DE" dirty="0" err="1">
                <a:ea typeface="+mn-lt"/>
                <a:cs typeface="+mn-lt"/>
              </a:rPr>
              <a:t>nuova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banca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dati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nazionale</a:t>
            </a:r>
            <a:r>
              <a:rPr lang="de-DE" dirty="0">
                <a:ea typeface="+mn-lt"/>
                <a:cs typeface="+mn-lt"/>
              </a:rPr>
              <a:t> per </a:t>
            </a:r>
            <a:r>
              <a:rPr lang="de-DE" dirty="0" err="1">
                <a:ea typeface="+mn-lt"/>
                <a:cs typeface="+mn-lt"/>
              </a:rPr>
              <a:t>lo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sport</a:t>
            </a:r>
            <a:r>
              <a:rPr lang="de-DE" dirty="0">
                <a:ea typeface="+mn-lt"/>
                <a:cs typeface="+mn-lt"/>
              </a:rPr>
              <a:t> (BDNS) di G+S </a:t>
            </a:r>
            <a:r>
              <a:rPr lang="de-DE" dirty="0" err="1">
                <a:ea typeface="+mn-lt"/>
                <a:cs typeface="+mn-lt"/>
              </a:rPr>
              <a:t>comporta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alcuni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cambiamenti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nel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processo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amministrativo</a:t>
            </a:r>
            <a:r>
              <a:rPr lang="de-DE" dirty="0">
                <a:ea typeface="+mn-lt"/>
                <a:cs typeface="+mn-lt"/>
              </a:rPr>
              <a:t> di </a:t>
            </a:r>
            <a:r>
              <a:rPr lang="de-DE" dirty="0" err="1">
                <a:ea typeface="+mn-lt"/>
                <a:cs typeface="+mn-lt"/>
              </a:rPr>
              <a:t>pianificazione</a:t>
            </a:r>
            <a:r>
              <a:rPr lang="de-DE" dirty="0">
                <a:ea typeface="+mn-lt"/>
                <a:cs typeface="+mn-lt"/>
              </a:rPr>
              <a:t> di </a:t>
            </a:r>
            <a:r>
              <a:rPr lang="de-DE" dirty="0" err="1">
                <a:ea typeface="+mn-lt"/>
                <a:cs typeface="+mn-lt"/>
              </a:rPr>
              <a:t>un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campo</a:t>
            </a:r>
            <a:r>
              <a:rPr lang="de-DE" dirty="0">
                <a:ea typeface="+mn-lt"/>
                <a:cs typeface="+mn-lt"/>
              </a:rPr>
              <a:t>. Il </a:t>
            </a:r>
            <a:r>
              <a:rPr lang="de-DE" dirty="0" err="1">
                <a:ea typeface="+mn-lt"/>
                <a:cs typeface="+mn-lt"/>
              </a:rPr>
              <a:t>documento</a:t>
            </a:r>
            <a:r>
              <a:rPr lang="de-DE" dirty="0">
                <a:ea typeface="+mn-lt"/>
                <a:cs typeface="+mn-lt"/>
              </a:rPr>
              <a:t> </a:t>
            </a:r>
            <a:r>
              <a:rPr lang="de-DE" dirty="0" err="1">
                <a:ea typeface="+mn-lt"/>
                <a:cs typeface="+mn-lt"/>
              </a:rPr>
              <a:t>Sardina</a:t>
            </a:r>
            <a:r>
              <a:rPr lang="de-DE" dirty="0">
                <a:ea typeface="+mn-lt"/>
                <a:cs typeface="+mn-lt"/>
              </a:rPr>
              <a:t> (digitale e </a:t>
            </a:r>
            <a:r>
              <a:rPr lang="de-DE" dirty="0" err="1">
                <a:ea typeface="+mn-lt"/>
                <a:cs typeface="+mn-lt"/>
              </a:rPr>
              <a:t>pdf</a:t>
            </a:r>
            <a:r>
              <a:rPr lang="de-DE" dirty="0">
                <a:ea typeface="+mn-lt"/>
                <a:cs typeface="+mn-lt"/>
              </a:rPr>
              <a:t>) è </a:t>
            </a:r>
            <a:r>
              <a:rPr lang="de-DE" dirty="0" err="1">
                <a:ea typeface="+mn-lt"/>
                <a:cs typeface="+mn-lt"/>
              </a:rPr>
              <a:t>stato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aggiornato</a:t>
            </a:r>
            <a:r>
              <a:rPr lang="de-DE" dirty="0">
                <a:ea typeface="+mn-lt"/>
                <a:cs typeface="+mn-lt"/>
              </a:rPr>
              <a:t> di </a:t>
            </a:r>
            <a:r>
              <a:rPr lang="de-DE" dirty="0" err="1">
                <a:ea typeface="+mn-lt"/>
                <a:cs typeface="+mn-lt"/>
              </a:rPr>
              <a:t>conseguenza</a:t>
            </a:r>
            <a:r>
              <a:rPr lang="de-DE" dirty="0">
                <a:ea typeface="+mn-lt"/>
                <a:cs typeface="+mn-lt"/>
              </a:rPr>
              <a:t>.</a:t>
            </a:r>
            <a:endParaRPr lang="en-US" dirty="0">
              <a:ea typeface="+mn-lt"/>
              <a:cs typeface="+mn-lt"/>
            </a:endParaRPr>
          </a:p>
          <a:p>
            <a:endParaRPr lang="de-DE" dirty="0"/>
          </a:p>
          <a:p>
            <a:r>
              <a:rPr lang="de-DE" dirty="0" err="1">
                <a:ea typeface="+mn-lt"/>
                <a:cs typeface="+mn-lt"/>
              </a:rPr>
              <a:t>Vi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chiediamo</a:t>
            </a:r>
            <a:r>
              <a:rPr lang="de-DE" dirty="0">
                <a:ea typeface="+mn-lt"/>
                <a:cs typeface="+mn-lt"/>
              </a:rPr>
              <a:t> di </a:t>
            </a:r>
            <a:r>
              <a:rPr lang="de-DE" dirty="0" err="1">
                <a:ea typeface="+mn-lt"/>
                <a:cs typeface="+mn-lt"/>
              </a:rPr>
              <a:t>controllare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regolarmente</a:t>
            </a:r>
            <a:r>
              <a:rPr lang="de-DE" dirty="0">
                <a:ea typeface="+mn-lt"/>
                <a:cs typeface="+mn-lt"/>
              </a:rPr>
              <a:t> la </a:t>
            </a:r>
            <a:r>
              <a:rPr lang="de-DE" dirty="0" err="1">
                <a:ea typeface="+mn-lt"/>
                <a:cs typeface="+mn-lt"/>
              </a:rPr>
              <a:t>correttezza</a:t>
            </a:r>
            <a:r>
              <a:rPr lang="de-DE" dirty="0">
                <a:ea typeface="+mn-lt"/>
                <a:cs typeface="+mn-lt"/>
              </a:rPr>
              <a:t> del </a:t>
            </a:r>
            <a:r>
              <a:rPr lang="de-DE" dirty="0" err="1">
                <a:ea typeface="+mn-lt"/>
                <a:cs typeface="+mn-lt"/>
              </a:rPr>
              <a:t>Sardina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che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utilizzate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nel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download</a:t>
            </a:r>
            <a:r>
              <a:rPr lang="de-DE" dirty="0">
                <a:ea typeface="+mn-lt"/>
                <a:cs typeface="+mn-lt"/>
              </a:rPr>
              <a:t> del MSS, in quanto ci </a:t>
            </a:r>
            <a:r>
              <a:rPr lang="de-DE" dirty="0" err="1">
                <a:ea typeface="+mn-lt"/>
                <a:cs typeface="+mn-lt"/>
              </a:rPr>
              <a:t>aspettiamo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ulteriori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modifiche</a:t>
            </a:r>
            <a:r>
              <a:rPr lang="de-DE" dirty="0">
                <a:ea typeface="+mn-lt"/>
                <a:cs typeface="+mn-lt"/>
              </a:rPr>
              <a:t> da </a:t>
            </a:r>
            <a:r>
              <a:rPr lang="de-DE" dirty="0" err="1">
                <a:ea typeface="+mn-lt"/>
                <a:cs typeface="+mn-lt"/>
              </a:rPr>
              <a:t>parte</a:t>
            </a:r>
            <a:r>
              <a:rPr lang="de-DE" dirty="0">
                <a:ea typeface="+mn-lt"/>
                <a:cs typeface="+mn-lt"/>
              </a:rPr>
              <a:t> di G+S </a:t>
            </a:r>
            <a:r>
              <a:rPr lang="de-DE" dirty="0" err="1">
                <a:ea typeface="+mn-lt"/>
                <a:cs typeface="+mn-lt"/>
              </a:rPr>
              <a:t>nel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corso</a:t>
            </a:r>
            <a:r>
              <a:rPr lang="de-DE" dirty="0">
                <a:ea typeface="+mn-lt"/>
                <a:cs typeface="+mn-lt"/>
              </a:rPr>
              <a:t> delle </a:t>
            </a:r>
            <a:r>
              <a:rPr lang="de-DE" dirty="0" err="1">
                <a:ea typeface="+mn-lt"/>
                <a:cs typeface="+mn-lt"/>
              </a:rPr>
              <a:t>prossime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settimane</a:t>
            </a:r>
            <a:r>
              <a:rPr lang="de-DE" dirty="0">
                <a:ea typeface="+mn-lt"/>
                <a:cs typeface="+mn-lt"/>
              </a:rPr>
              <a:t>/</a:t>
            </a:r>
            <a:r>
              <a:rPr lang="de-DE" dirty="0" err="1">
                <a:ea typeface="+mn-lt"/>
                <a:cs typeface="+mn-lt"/>
              </a:rPr>
              <a:t>mesi</a:t>
            </a:r>
            <a:r>
              <a:rPr lang="de-DE" dirty="0">
                <a:ea typeface="+mn-lt"/>
                <a:cs typeface="+mn-lt"/>
              </a:rPr>
              <a:t>.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dirty="0">
                <a:sym typeface="Wingdings" panose="05000000000000000000" pitchFamily="2" charset="2"/>
                <a:hlinkClick r:id="rId4"/>
              </a:rPr>
              <a:t>Vai alla Sardina digitale </a:t>
            </a:r>
            <a:endParaRPr lang="de-CH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8505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933CD6-8FFC-08BE-9BA0-FD68D3852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047" y="527215"/>
            <a:ext cx="4103951" cy="120887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1900" dirty="0">
                <a:ea typeface="+mj-lt"/>
                <a:cs typeface="+mj-lt"/>
              </a:rPr>
              <a:t>COMPETENZE PER LA VITA E LA SALUTE</a:t>
            </a:r>
            <a:endParaRPr lang="en-US" dirty="0">
              <a:cs typeface="Arial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819EB0-5507-285F-73AC-6C664308D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8048" y="1736086"/>
            <a:ext cx="5035198" cy="4250714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err="1"/>
              <a:t>Gioventù</a:t>
            </a:r>
            <a:r>
              <a:rPr lang="de-DE" dirty="0" err="1">
                <a:ea typeface="+mn-lt"/>
                <a:cs typeface="+mn-lt"/>
              </a:rPr>
              <a:t>+Sport</a:t>
            </a:r>
            <a:r>
              <a:rPr lang="de-DE" dirty="0">
                <a:ea typeface="+mn-lt"/>
                <a:cs typeface="+mn-lt"/>
              </a:rPr>
              <a:t>, </a:t>
            </a:r>
            <a:r>
              <a:rPr lang="de-DE" dirty="0" err="1">
                <a:ea typeface="+mn-lt"/>
                <a:cs typeface="+mn-lt"/>
              </a:rPr>
              <a:t>insieme</a:t>
            </a:r>
            <a:r>
              <a:rPr lang="de-DE" dirty="0">
                <a:ea typeface="+mn-lt"/>
                <a:cs typeface="+mn-lt"/>
              </a:rPr>
              <a:t> al </a:t>
            </a:r>
            <a:r>
              <a:rPr lang="de-DE" dirty="0" err="1">
                <a:ea typeface="+mn-lt"/>
                <a:cs typeface="+mn-lt"/>
              </a:rPr>
              <a:t>programma</a:t>
            </a:r>
            <a:r>
              <a:rPr lang="de-DE" dirty="0">
                <a:ea typeface="+mn-lt"/>
                <a:cs typeface="+mn-lt"/>
              </a:rPr>
              <a:t> di </a:t>
            </a:r>
            <a:r>
              <a:rPr lang="de-DE" dirty="0" err="1">
                <a:ea typeface="+mn-lt"/>
                <a:cs typeface="+mn-lt"/>
              </a:rPr>
              <a:t>prevenzione</a:t>
            </a:r>
            <a:r>
              <a:rPr lang="de-DE" dirty="0">
                <a:ea typeface="+mn-lt"/>
                <a:cs typeface="+mn-lt"/>
              </a:rPr>
              <a:t> Cool and Clean, </a:t>
            </a:r>
            <a:r>
              <a:rPr lang="de-DE" dirty="0" err="1">
                <a:ea typeface="+mn-lt"/>
                <a:cs typeface="+mn-lt"/>
              </a:rPr>
              <a:t>vuole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sostenere</a:t>
            </a:r>
            <a:r>
              <a:rPr lang="de-DE" dirty="0">
                <a:ea typeface="+mn-lt"/>
                <a:cs typeface="+mn-lt"/>
              </a:rPr>
              <a:t> i </a:t>
            </a:r>
            <a:r>
              <a:rPr lang="de-DE" dirty="0" err="1">
                <a:ea typeface="+mn-lt"/>
                <a:cs typeface="+mn-lt"/>
              </a:rPr>
              <a:t>bambini</a:t>
            </a:r>
            <a:r>
              <a:rPr lang="de-DE" dirty="0">
                <a:ea typeface="+mn-lt"/>
                <a:cs typeface="+mn-lt"/>
              </a:rPr>
              <a:t> e i </a:t>
            </a:r>
            <a:r>
              <a:rPr lang="de-DE" dirty="0" err="1">
                <a:ea typeface="+mn-lt"/>
                <a:cs typeface="+mn-lt"/>
              </a:rPr>
              <a:t>giovani</a:t>
            </a:r>
            <a:r>
              <a:rPr lang="de-DE" dirty="0">
                <a:ea typeface="+mn-lt"/>
                <a:cs typeface="+mn-lt"/>
              </a:rPr>
              <a:t> per tutta la </a:t>
            </a:r>
            <a:r>
              <a:rPr lang="de-DE" dirty="0" err="1">
                <a:ea typeface="+mn-lt"/>
                <a:cs typeface="+mn-lt"/>
              </a:rPr>
              <a:t>vita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attraverso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lo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sport</a:t>
            </a:r>
            <a:r>
              <a:rPr lang="de-DE" dirty="0">
                <a:ea typeface="+mn-lt"/>
                <a:cs typeface="+mn-lt"/>
              </a:rPr>
              <a:t>. Il </a:t>
            </a:r>
            <a:r>
              <a:rPr lang="de-DE" dirty="0" err="1">
                <a:ea typeface="+mn-lt"/>
                <a:cs typeface="+mn-lt"/>
              </a:rPr>
              <a:t>filmato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informativo</a:t>
            </a:r>
            <a:r>
              <a:rPr lang="de-DE" dirty="0">
                <a:ea typeface="+mn-lt"/>
                <a:cs typeface="+mn-lt"/>
              </a:rPr>
              <a:t> "</a:t>
            </a:r>
            <a:r>
              <a:rPr lang="de-DE" dirty="0" err="1">
                <a:ea typeface="+mn-lt"/>
                <a:cs typeface="+mn-lt"/>
              </a:rPr>
              <a:t>Promozione</a:t>
            </a:r>
            <a:r>
              <a:rPr lang="de-DE" dirty="0">
                <a:ea typeface="+mn-lt"/>
                <a:cs typeface="+mn-lt"/>
              </a:rPr>
              <a:t> delle </a:t>
            </a:r>
            <a:r>
              <a:rPr lang="de-DE" dirty="0" err="1">
                <a:ea typeface="+mn-lt"/>
                <a:cs typeface="+mn-lt"/>
              </a:rPr>
              <a:t>competenze</a:t>
            </a:r>
            <a:r>
              <a:rPr lang="de-DE" dirty="0">
                <a:ea typeface="+mn-lt"/>
                <a:cs typeface="+mn-lt"/>
              </a:rPr>
              <a:t> per la </a:t>
            </a:r>
            <a:r>
              <a:rPr lang="de-DE" dirty="0" err="1">
                <a:ea typeface="+mn-lt"/>
                <a:cs typeface="+mn-lt"/>
              </a:rPr>
              <a:t>vita</a:t>
            </a:r>
            <a:r>
              <a:rPr lang="de-DE" dirty="0">
                <a:ea typeface="+mn-lt"/>
                <a:cs typeface="+mn-lt"/>
              </a:rPr>
              <a:t> e la </a:t>
            </a:r>
            <a:r>
              <a:rPr lang="de-DE" dirty="0" err="1">
                <a:ea typeface="+mn-lt"/>
                <a:cs typeface="+mn-lt"/>
              </a:rPr>
              <a:t>salute</a:t>
            </a:r>
            <a:r>
              <a:rPr lang="de-DE" dirty="0">
                <a:ea typeface="+mn-lt"/>
                <a:cs typeface="+mn-lt"/>
              </a:rPr>
              <a:t>" </a:t>
            </a:r>
            <a:r>
              <a:rPr lang="de-DE" dirty="0" err="1">
                <a:ea typeface="+mn-lt"/>
                <a:cs typeface="+mn-lt"/>
              </a:rPr>
              <a:t>mostra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come</a:t>
            </a:r>
            <a:r>
              <a:rPr lang="de-DE" dirty="0">
                <a:ea typeface="+mn-lt"/>
                <a:cs typeface="+mn-lt"/>
              </a:rPr>
              <a:t> i </a:t>
            </a:r>
            <a:r>
              <a:rPr lang="de-DE" dirty="0" err="1">
                <a:ea typeface="+mn-lt"/>
                <a:cs typeface="+mn-lt"/>
              </a:rPr>
              <a:t>monitori</a:t>
            </a:r>
            <a:r>
              <a:rPr lang="de-DE" dirty="0">
                <a:ea typeface="+mn-lt"/>
                <a:cs typeface="+mn-lt"/>
              </a:rPr>
              <a:t> G+S </a:t>
            </a:r>
            <a:r>
              <a:rPr lang="de-DE" dirty="0" err="1">
                <a:ea typeface="+mn-lt"/>
                <a:cs typeface="+mn-lt"/>
              </a:rPr>
              <a:t>possano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incoraggiare</a:t>
            </a:r>
            <a:r>
              <a:rPr lang="de-DE" dirty="0">
                <a:ea typeface="+mn-lt"/>
                <a:cs typeface="+mn-lt"/>
              </a:rPr>
              <a:t> i </a:t>
            </a:r>
            <a:r>
              <a:rPr lang="de-DE" dirty="0" err="1">
                <a:ea typeface="+mn-lt"/>
                <a:cs typeface="+mn-lt"/>
              </a:rPr>
              <a:t>bambini</a:t>
            </a:r>
            <a:r>
              <a:rPr lang="de-DE" dirty="0">
                <a:ea typeface="+mn-lt"/>
                <a:cs typeface="+mn-lt"/>
              </a:rPr>
              <a:t> e i </a:t>
            </a:r>
            <a:r>
              <a:rPr lang="de-DE" dirty="0" err="1">
                <a:ea typeface="+mn-lt"/>
                <a:cs typeface="+mn-lt"/>
              </a:rPr>
              <a:t>giovani</a:t>
            </a:r>
            <a:r>
              <a:rPr lang="de-DE" dirty="0">
                <a:ea typeface="+mn-lt"/>
                <a:cs typeface="+mn-lt"/>
              </a:rPr>
              <a:t> non solo </a:t>
            </a:r>
            <a:r>
              <a:rPr lang="de-DE" dirty="0" err="1">
                <a:ea typeface="+mn-lt"/>
                <a:cs typeface="+mn-lt"/>
              </a:rPr>
              <a:t>attraverso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lo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sport</a:t>
            </a:r>
            <a:r>
              <a:rPr lang="de-DE" dirty="0">
                <a:ea typeface="+mn-lt"/>
                <a:cs typeface="+mn-lt"/>
              </a:rPr>
              <a:t>. Cool and clean </a:t>
            </a:r>
            <a:r>
              <a:rPr lang="de-DE" dirty="0" err="1">
                <a:ea typeface="+mn-lt"/>
                <a:cs typeface="+mn-lt"/>
              </a:rPr>
              <a:t>fornisce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anche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idee</a:t>
            </a:r>
            <a:r>
              <a:rPr lang="de-DE" dirty="0">
                <a:ea typeface="+mn-lt"/>
                <a:cs typeface="+mn-lt"/>
              </a:rPr>
              <a:t> di </a:t>
            </a:r>
            <a:r>
              <a:rPr lang="de-DE" dirty="0" err="1">
                <a:ea typeface="+mn-lt"/>
                <a:cs typeface="+mn-lt"/>
              </a:rPr>
              <a:t>giochi</a:t>
            </a:r>
            <a:r>
              <a:rPr lang="de-DE" dirty="0">
                <a:ea typeface="+mn-lt"/>
                <a:cs typeface="+mn-lt"/>
              </a:rPr>
              <a:t> per </a:t>
            </a:r>
            <a:r>
              <a:rPr lang="de-DE" dirty="0" err="1">
                <a:ea typeface="+mn-lt"/>
                <a:cs typeface="+mn-lt"/>
              </a:rPr>
              <a:t>imparare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tali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competenze</a:t>
            </a:r>
            <a:r>
              <a:rPr lang="de-DE" dirty="0">
                <a:ea typeface="+mn-lt"/>
                <a:cs typeface="+mn-lt"/>
              </a:rPr>
              <a:t> in modo </a:t>
            </a:r>
            <a:r>
              <a:rPr lang="de-DE" dirty="0" err="1">
                <a:ea typeface="+mn-lt"/>
                <a:cs typeface="+mn-lt"/>
              </a:rPr>
              <a:t>ludico</a:t>
            </a:r>
            <a:r>
              <a:rPr lang="de-DE" dirty="0">
                <a:ea typeface="+mn-lt"/>
                <a:cs typeface="+mn-lt"/>
              </a:rPr>
              <a:t>.</a:t>
            </a:r>
          </a:p>
          <a:p>
            <a:pPr>
              <a:spcAft>
                <a:spcPts val="600"/>
              </a:spcAft>
            </a:pPr>
            <a:endParaRPr lang="de-DE" dirty="0">
              <a:ea typeface="+mn-lt"/>
              <a:cs typeface="+mn-lt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de-DE" b="1" dirty="0">
                <a:hlinkClick r:id="rId2"/>
              </a:rPr>
              <a:t>Vai al </a:t>
            </a:r>
            <a:r>
              <a:rPr lang="de-DE" b="1" dirty="0" err="1">
                <a:hlinkClick r:id="rId2"/>
              </a:rPr>
              <a:t>video</a:t>
            </a:r>
            <a:endParaRPr lang="de-DE" b="1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de-DE" b="1" dirty="0">
                <a:hlinkClick r:id="rId3"/>
              </a:rPr>
              <a:t>Vai alla pagina web di cool&amp;clean </a:t>
            </a:r>
            <a:endParaRPr lang="de-CH" b="1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30D748-7321-A9A2-2BA6-DFDFCB9C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de-CH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E680016F-7E03-B3E3-93FC-09688146EA0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8"/>
          <a:stretch/>
        </p:blipFill>
        <p:spPr>
          <a:xfrm>
            <a:off x="20" y="10"/>
            <a:ext cx="5399068" cy="6857990"/>
          </a:xfrm>
          <a:noFill/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C7AA93E-F30D-5D76-9A5D-B6F427601F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436" y="4331481"/>
            <a:ext cx="6462161" cy="2528665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>
                <a:cs typeface="Arial"/>
              </a:rPr>
              <a:t>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864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92A7C6-50B7-33D4-8FEC-853CA9E33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5256000" cy="1208871"/>
          </a:xfrm>
        </p:spPr>
        <p:txBody>
          <a:bodyPr anchor="ctr">
            <a:normAutofit/>
          </a:bodyPr>
          <a:lstStyle/>
          <a:p>
            <a:r>
              <a:rPr lang="de-DE" sz="3700" dirty="0"/>
              <a:t>ADEGUAMENTI G+S al 01.12.2022</a:t>
            </a:r>
            <a:endParaRPr lang="de-DE" sz="3700" dirty="0">
              <a:cs typeface="Arial"/>
            </a:endParaRP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1CD984ED-7F06-E958-627C-EA4DDFA0168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60272" y="6039410"/>
            <a:ext cx="1201735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3D4A7C4B-E426-4241-A51D-6894959551F8}" type="datetime1">
              <a:rPr lang="de-CH" smtClean="0"/>
              <a:pPr>
                <a:spcAft>
                  <a:spcPts val="600"/>
                </a:spcAft>
              </a:pPr>
              <a:t>24.10.2023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99A371-C37E-E973-8542-CE3F7F198A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de-CH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5C2D93C4-DFB0-5B15-1A54-FF517BAEF67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283"/>
          <a:stretch/>
        </p:blipFill>
        <p:spPr>
          <a:xfrm>
            <a:off x="6486526" y="2034"/>
            <a:ext cx="5705475" cy="6847880"/>
          </a:xfrm>
          <a:noFill/>
        </p:spPr>
      </p:pic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20EF9ECE-5150-E168-347C-19F32936FF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54183" y="0"/>
            <a:ext cx="5317716" cy="2623006"/>
          </a:xfrm>
        </p:spPr>
        <p:txBody>
          <a:bodyPr/>
          <a:lstStyle/>
          <a:p>
            <a:endParaRPr lang="en-US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4323005-E409-99CF-3926-EB5F3C0A4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278800"/>
            <a:ext cx="5256000" cy="3708000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b="1" dirty="0"/>
              <a:t>Nuova </a:t>
            </a:r>
            <a:r>
              <a:rPr lang="de-DE" sz="1600" b="1" dirty="0" err="1"/>
              <a:t>terminologia</a:t>
            </a:r>
            <a:r>
              <a:rPr lang="de-DE" sz="1600" b="1" dirty="0"/>
              <a:t> </a:t>
            </a:r>
            <a:r>
              <a:rPr lang="de-DE" sz="1600" b="1" dirty="0" err="1"/>
              <a:t>gruppi</a:t>
            </a:r>
            <a:r>
              <a:rPr lang="de-DE" sz="1600" b="1" dirty="0"/>
              <a:t> </a:t>
            </a:r>
            <a:r>
              <a:rPr lang="de-DE" sz="1600" b="1" dirty="0" err="1"/>
              <a:t>target</a:t>
            </a:r>
            <a:br>
              <a:rPr lang="de-DE" sz="1600" b="1" dirty="0"/>
            </a:br>
            <a:r>
              <a:rPr lang="de-DE" sz="1600" dirty="0"/>
              <a:t>I due </a:t>
            </a:r>
            <a:r>
              <a:rPr lang="de-DE" sz="1600" dirty="0" err="1"/>
              <a:t>gruppi</a:t>
            </a:r>
            <a:r>
              <a:rPr lang="de-DE" sz="1600" dirty="0"/>
              <a:t> </a:t>
            </a:r>
            <a:r>
              <a:rPr lang="de-DE" sz="1600" dirty="0" err="1"/>
              <a:t>target</a:t>
            </a:r>
            <a:r>
              <a:rPr lang="de-DE" sz="1600" dirty="0"/>
              <a:t> "Sport per </a:t>
            </a:r>
            <a:r>
              <a:rPr lang="de-DE" sz="1600" dirty="0" err="1"/>
              <a:t>bambini</a:t>
            </a:r>
            <a:r>
              <a:rPr lang="de-DE" sz="1600" dirty="0"/>
              <a:t>" e "Sport per </a:t>
            </a:r>
            <a:r>
              <a:rPr lang="de-DE" sz="1600" dirty="0" err="1"/>
              <a:t>ragazzi</a:t>
            </a:r>
            <a:r>
              <a:rPr lang="de-DE" sz="1600" dirty="0"/>
              <a:t>" </a:t>
            </a:r>
            <a:r>
              <a:rPr lang="de-DE" sz="1600" dirty="0" err="1"/>
              <a:t>sono</a:t>
            </a:r>
            <a:r>
              <a:rPr lang="de-DE" sz="1600" dirty="0"/>
              <a:t> </a:t>
            </a:r>
            <a:r>
              <a:rPr lang="de-DE" sz="1600" dirty="0" err="1"/>
              <a:t>stati</a:t>
            </a:r>
            <a:r>
              <a:rPr lang="de-DE" sz="1600" dirty="0"/>
              <a:t> </a:t>
            </a:r>
            <a:r>
              <a:rPr lang="de-DE" sz="1600" dirty="0" err="1"/>
              <a:t>rinominati</a:t>
            </a:r>
            <a:r>
              <a:rPr lang="de-DE" sz="1600" dirty="0"/>
              <a:t> "Bambini" e "</a:t>
            </a:r>
            <a:r>
              <a:rPr lang="de-DE" sz="1600" dirty="0" err="1"/>
              <a:t>Giovani</a:t>
            </a:r>
            <a:r>
              <a:rPr lang="de-DE" sz="1600" dirty="0"/>
              <a:t>". </a:t>
            </a:r>
            <a:br>
              <a:rPr lang="de-DE" sz="1600" dirty="0">
                <a:cs typeface="Arial"/>
              </a:rPr>
            </a:br>
            <a:r>
              <a:rPr lang="de-DE" sz="1600" dirty="0">
                <a:sym typeface="Wingdings" panose="05000000000000000000" pitchFamily="2" charset="2"/>
              </a:rPr>
              <a:t> G+S monitore/</a:t>
            </a:r>
            <a:r>
              <a:rPr lang="de-DE" sz="1600" dirty="0" err="1">
                <a:sym typeface="Wingdings" panose="05000000000000000000" pitchFamily="2" charset="2"/>
              </a:rPr>
              <a:t>trice</a:t>
            </a:r>
            <a:r>
              <a:rPr lang="de-DE" sz="1600" dirty="0">
                <a:sym typeface="Wingdings" panose="05000000000000000000" pitchFamily="2" charset="2"/>
              </a:rPr>
              <a:t> in SC/T Sport per </a:t>
            </a:r>
            <a:r>
              <a:rPr lang="de-DE" sz="1600" dirty="0" err="1">
                <a:sym typeface="Wingdings" panose="05000000000000000000" pitchFamily="2" charset="2"/>
              </a:rPr>
              <a:t>bambini</a:t>
            </a:r>
            <a:r>
              <a:rPr lang="de-DE" sz="1600" dirty="0">
                <a:sym typeface="Wingdings" panose="05000000000000000000" pitchFamily="2" charset="2"/>
              </a:rPr>
              <a:t> = </a:t>
            </a:r>
            <a:r>
              <a:rPr lang="de-DE" sz="1600" b="1" dirty="0">
                <a:sym typeface="Wingdings" panose="05000000000000000000" pitchFamily="2" charset="2"/>
              </a:rPr>
              <a:t>G+S monitore/</a:t>
            </a:r>
            <a:r>
              <a:rPr lang="de-DE" sz="1600" b="1" dirty="0" err="1">
                <a:sym typeface="Wingdings" panose="05000000000000000000" pitchFamily="2" charset="2"/>
              </a:rPr>
              <a:t>trice</a:t>
            </a:r>
            <a:r>
              <a:rPr lang="de-DE" sz="1600" b="1" dirty="0">
                <a:sym typeface="Wingdings" panose="05000000000000000000" pitchFamily="2" charset="2"/>
              </a:rPr>
              <a:t> SC/T Bambini</a:t>
            </a:r>
            <a:br>
              <a:rPr lang="de-DE" sz="1700" dirty="0"/>
            </a:br>
            <a:endParaRPr lang="de-DE" sz="1700">
              <a:cs typeface="Arial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700" b="1" dirty="0" err="1"/>
              <a:t>Approvazione</a:t>
            </a:r>
            <a:r>
              <a:rPr lang="de-DE" sz="1700" b="1" dirty="0"/>
              <a:t> di </a:t>
            </a:r>
            <a:r>
              <a:rPr lang="de-DE" sz="1700" b="1" dirty="0" err="1"/>
              <a:t>attività</a:t>
            </a:r>
            <a:r>
              <a:rPr lang="de-DE" sz="1700" b="1" dirty="0"/>
              <a:t> in </a:t>
            </a:r>
            <a:r>
              <a:rPr lang="de-DE" sz="1700" b="1" dirty="0" err="1"/>
              <a:t>ambito</a:t>
            </a:r>
            <a:r>
              <a:rPr lang="de-DE" sz="1700" b="1" dirty="0"/>
              <a:t> di </a:t>
            </a:r>
            <a:r>
              <a:rPr lang="de-DE" sz="1700" b="1" dirty="0" err="1"/>
              <a:t>sicurezza</a:t>
            </a:r>
            <a:r>
              <a:rPr lang="de-DE" sz="1700" b="1" dirty="0"/>
              <a:t> </a:t>
            </a:r>
            <a:br>
              <a:rPr lang="de-DE" sz="1700" dirty="0"/>
            </a:br>
            <a:r>
              <a:rPr lang="de-DE" sz="1700" dirty="0">
                <a:ea typeface="+mn-lt"/>
                <a:cs typeface="+mn-lt"/>
              </a:rPr>
              <a:t>Se </a:t>
            </a:r>
            <a:r>
              <a:rPr lang="de-DE" sz="1700" dirty="0" err="1">
                <a:ea typeface="+mn-lt"/>
                <a:cs typeface="+mn-lt"/>
              </a:rPr>
              <a:t>un</a:t>
            </a:r>
            <a:r>
              <a:rPr lang="de-DE" sz="1700" dirty="0">
                <a:ea typeface="+mn-lt"/>
                <a:cs typeface="+mn-lt"/>
              </a:rPr>
              <a:t> </a:t>
            </a:r>
            <a:r>
              <a:rPr lang="de-DE" sz="1700" dirty="0" err="1">
                <a:ea typeface="+mn-lt"/>
                <a:cs typeface="+mn-lt"/>
              </a:rPr>
              <a:t>campo</a:t>
            </a:r>
            <a:r>
              <a:rPr lang="de-DE" sz="1700" dirty="0">
                <a:ea typeface="+mn-lt"/>
                <a:cs typeface="+mn-lt"/>
              </a:rPr>
              <a:t> </a:t>
            </a:r>
            <a:r>
              <a:rPr lang="de-DE" sz="1700" dirty="0" err="1">
                <a:ea typeface="+mn-lt"/>
                <a:cs typeface="+mn-lt"/>
              </a:rPr>
              <a:t>offre</a:t>
            </a:r>
            <a:r>
              <a:rPr lang="de-DE" sz="1700" dirty="0">
                <a:ea typeface="+mn-lt"/>
                <a:cs typeface="+mn-lt"/>
              </a:rPr>
              <a:t> </a:t>
            </a:r>
            <a:r>
              <a:rPr lang="de-DE" sz="1700" dirty="0" err="1">
                <a:ea typeface="+mn-lt"/>
                <a:cs typeface="+mn-lt"/>
              </a:rPr>
              <a:t>un'attività</a:t>
            </a:r>
            <a:r>
              <a:rPr lang="de-DE" sz="1700" dirty="0">
                <a:ea typeface="+mn-lt"/>
                <a:cs typeface="+mn-lt"/>
              </a:rPr>
              <a:t> in </a:t>
            </a:r>
            <a:r>
              <a:rPr lang="de-DE" sz="1700" dirty="0" err="1">
                <a:ea typeface="+mn-lt"/>
                <a:cs typeface="+mn-lt"/>
              </a:rPr>
              <a:t>ambito</a:t>
            </a:r>
            <a:r>
              <a:rPr lang="de-DE" sz="1700" dirty="0">
                <a:ea typeface="+mn-lt"/>
                <a:cs typeface="+mn-lt"/>
              </a:rPr>
              <a:t> di </a:t>
            </a:r>
            <a:r>
              <a:rPr lang="de-DE" sz="1700" dirty="0" err="1">
                <a:ea typeface="+mn-lt"/>
                <a:cs typeface="+mn-lt"/>
              </a:rPr>
              <a:t>sicurezza</a:t>
            </a:r>
            <a:r>
              <a:rPr lang="de-DE" sz="1700" dirty="0">
                <a:ea typeface="+mn-lt"/>
                <a:cs typeface="+mn-lt"/>
              </a:rPr>
              <a:t>, </a:t>
            </a:r>
            <a:r>
              <a:rPr lang="de-DE" sz="1700" dirty="0" err="1">
                <a:ea typeface="+mn-lt"/>
                <a:cs typeface="+mn-lt"/>
              </a:rPr>
              <a:t>questa</a:t>
            </a:r>
            <a:r>
              <a:rPr lang="de-DE" sz="1700" dirty="0">
                <a:ea typeface="+mn-lt"/>
                <a:cs typeface="+mn-lt"/>
              </a:rPr>
              <a:t> </a:t>
            </a:r>
            <a:r>
              <a:rPr lang="de-DE" sz="1700" dirty="0" err="1">
                <a:ea typeface="+mn-lt"/>
                <a:cs typeface="+mn-lt"/>
              </a:rPr>
              <a:t>deve</a:t>
            </a:r>
            <a:r>
              <a:rPr lang="de-DE" sz="1700" dirty="0">
                <a:ea typeface="+mn-lt"/>
                <a:cs typeface="+mn-lt"/>
              </a:rPr>
              <a:t> </a:t>
            </a:r>
            <a:r>
              <a:rPr lang="de-DE" sz="1700" dirty="0" err="1">
                <a:ea typeface="+mn-lt"/>
                <a:cs typeface="+mn-lt"/>
              </a:rPr>
              <a:t>essere</a:t>
            </a:r>
            <a:r>
              <a:rPr lang="de-DE" sz="1700" dirty="0">
                <a:ea typeface="+mn-lt"/>
                <a:cs typeface="+mn-lt"/>
              </a:rPr>
              <a:t> </a:t>
            </a:r>
            <a:r>
              <a:rPr lang="de-DE" sz="1700" dirty="0" err="1">
                <a:ea typeface="+mn-lt"/>
                <a:cs typeface="+mn-lt"/>
              </a:rPr>
              <a:t>controllata</a:t>
            </a:r>
            <a:r>
              <a:rPr lang="de-DE" sz="1700" dirty="0">
                <a:ea typeface="+mn-lt"/>
                <a:cs typeface="+mn-lt"/>
              </a:rPr>
              <a:t> da </a:t>
            </a:r>
            <a:r>
              <a:rPr lang="de-DE" sz="1700" dirty="0" err="1">
                <a:ea typeface="+mn-lt"/>
                <a:cs typeface="+mn-lt"/>
              </a:rPr>
              <a:t>un</a:t>
            </a:r>
            <a:r>
              <a:rPr lang="de-DE" sz="1700" dirty="0">
                <a:ea typeface="+mn-lt"/>
                <a:cs typeface="+mn-lt"/>
              </a:rPr>
              <a:t>/a </a:t>
            </a:r>
            <a:r>
              <a:rPr lang="de-DE" sz="1700" dirty="0" err="1">
                <a:ea typeface="+mn-lt"/>
                <a:cs typeface="+mn-lt"/>
              </a:rPr>
              <a:t>esperto</a:t>
            </a:r>
            <a:r>
              <a:rPr lang="de-DE" sz="1700" dirty="0">
                <a:ea typeface="+mn-lt"/>
                <a:cs typeface="+mn-lt"/>
              </a:rPr>
              <a:t>/a G+S </a:t>
            </a:r>
            <a:r>
              <a:rPr lang="de-DE" sz="1700" dirty="0" err="1">
                <a:ea typeface="+mn-lt"/>
                <a:cs typeface="+mn-lt"/>
              </a:rPr>
              <a:t>con</a:t>
            </a:r>
            <a:r>
              <a:rPr lang="de-DE" sz="1700" dirty="0">
                <a:ea typeface="+mn-lt"/>
                <a:cs typeface="+mn-lt"/>
              </a:rPr>
              <a:t> la </a:t>
            </a:r>
            <a:r>
              <a:rPr lang="de-DE" sz="1700" dirty="0" err="1">
                <a:ea typeface="+mn-lt"/>
                <a:cs typeface="+mn-lt"/>
              </a:rPr>
              <a:t>relativa</a:t>
            </a:r>
            <a:r>
              <a:rPr lang="de-DE" sz="1700" dirty="0">
                <a:ea typeface="+mn-lt"/>
                <a:cs typeface="+mn-lt"/>
              </a:rPr>
              <a:t> </a:t>
            </a:r>
            <a:r>
              <a:rPr lang="de-DE" sz="1700" dirty="0" err="1">
                <a:ea typeface="+mn-lt"/>
                <a:cs typeface="+mn-lt"/>
              </a:rPr>
              <a:t>qualifica</a:t>
            </a:r>
            <a:r>
              <a:rPr lang="de-DE" sz="1700" dirty="0">
                <a:ea typeface="+mn-lt"/>
                <a:cs typeface="+mn-lt"/>
              </a:rPr>
              <a:t>. </a:t>
            </a:r>
            <a:r>
              <a:rPr lang="de-DE" sz="1700" dirty="0" err="1">
                <a:ea typeface="+mn-lt"/>
                <a:cs typeface="+mn-lt"/>
              </a:rPr>
              <a:t>Questa</a:t>
            </a:r>
            <a:r>
              <a:rPr lang="de-DE" sz="1700" dirty="0">
                <a:ea typeface="+mn-lt"/>
                <a:cs typeface="+mn-lt"/>
              </a:rPr>
              <a:t> </a:t>
            </a:r>
            <a:r>
              <a:rPr lang="de-DE" sz="1700" dirty="0" err="1">
                <a:ea typeface="+mn-lt"/>
                <a:cs typeface="+mn-lt"/>
              </a:rPr>
              <a:t>persona</a:t>
            </a:r>
            <a:r>
              <a:rPr lang="de-DE" sz="1700" dirty="0">
                <a:ea typeface="+mn-lt"/>
                <a:cs typeface="+mn-lt"/>
              </a:rPr>
              <a:t> </a:t>
            </a:r>
            <a:r>
              <a:rPr lang="de-DE" sz="1700" dirty="0" err="1">
                <a:ea typeface="+mn-lt"/>
                <a:cs typeface="+mn-lt"/>
              </a:rPr>
              <a:t>deve</a:t>
            </a:r>
            <a:r>
              <a:rPr lang="de-DE" sz="1700" dirty="0">
                <a:ea typeface="+mn-lt"/>
                <a:cs typeface="+mn-lt"/>
              </a:rPr>
              <a:t> </a:t>
            </a:r>
            <a:r>
              <a:rPr lang="de-DE" sz="1700" dirty="0" err="1">
                <a:ea typeface="+mn-lt"/>
                <a:cs typeface="+mn-lt"/>
              </a:rPr>
              <a:t>essere</a:t>
            </a:r>
            <a:r>
              <a:rPr lang="de-DE" sz="1700" dirty="0">
                <a:ea typeface="+mn-lt"/>
                <a:cs typeface="+mn-lt"/>
              </a:rPr>
              <a:t> </a:t>
            </a:r>
            <a:r>
              <a:rPr lang="de-DE" sz="1700" dirty="0" err="1">
                <a:ea typeface="+mn-lt"/>
                <a:cs typeface="+mn-lt"/>
              </a:rPr>
              <a:t>precedentemente</a:t>
            </a:r>
            <a:r>
              <a:rPr lang="de-DE" sz="1700" dirty="0">
                <a:ea typeface="+mn-lt"/>
                <a:cs typeface="+mn-lt"/>
              </a:rPr>
              <a:t> </a:t>
            </a:r>
            <a:r>
              <a:rPr lang="de-DE" sz="1700" dirty="0" err="1">
                <a:ea typeface="+mn-lt"/>
                <a:cs typeface="+mn-lt"/>
              </a:rPr>
              <a:t>registrata</a:t>
            </a:r>
            <a:r>
              <a:rPr lang="de-DE" sz="1700" dirty="0">
                <a:ea typeface="+mn-lt"/>
                <a:cs typeface="+mn-lt"/>
              </a:rPr>
              <a:t> </a:t>
            </a:r>
            <a:r>
              <a:rPr lang="de-DE" sz="1700" dirty="0" err="1">
                <a:ea typeface="+mn-lt"/>
                <a:cs typeface="+mn-lt"/>
              </a:rPr>
              <a:t>nella</a:t>
            </a:r>
            <a:r>
              <a:rPr lang="de-DE" sz="1700" dirty="0">
                <a:ea typeface="+mn-lt"/>
                <a:cs typeface="+mn-lt"/>
              </a:rPr>
              <a:t> </a:t>
            </a:r>
            <a:r>
              <a:rPr lang="de-DE" sz="1700" dirty="0" err="1">
                <a:ea typeface="+mn-lt"/>
                <a:cs typeface="+mn-lt"/>
              </a:rPr>
              <a:t>banca</a:t>
            </a:r>
            <a:r>
              <a:rPr lang="de-DE" sz="1700" dirty="0">
                <a:ea typeface="+mn-lt"/>
                <a:cs typeface="+mn-lt"/>
              </a:rPr>
              <a:t> </a:t>
            </a:r>
            <a:r>
              <a:rPr lang="de-DE" sz="1700" dirty="0" err="1">
                <a:ea typeface="+mn-lt"/>
                <a:cs typeface="+mn-lt"/>
              </a:rPr>
              <a:t>dati</a:t>
            </a:r>
            <a:r>
              <a:rPr lang="de-DE" sz="1700" dirty="0">
                <a:ea typeface="+mn-lt"/>
                <a:cs typeface="+mn-lt"/>
              </a:rPr>
              <a:t> G+S.</a:t>
            </a:r>
            <a:endParaRPr lang="de-CH" sz="17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8218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4A3B82-A9FC-CA9B-F7D4-3D81F0D0A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20887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100" dirty="0" err="1"/>
              <a:t>Adeguamenti</a:t>
            </a:r>
            <a:r>
              <a:rPr lang="de-DE" sz="3100" dirty="0"/>
              <a:t> G+S al 01.12.2022</a:t>
            </a:r>
            <a:endParaRPr lang="de-CH" sz="31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87DD04-F2E0-B7AD-A963-BE2C44499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278800"/>
            <a:ext cx="5256000" cy="3708000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de-DE" sz="1500" b="1" dirty="0" err="1">
                <a:ea typeface="+mn-lt"/>
                <a:cs typeface="+mn-lt"/>
              </a:rPr>
              <a:t>Nuove</a:t>
            </a:r>
            <a:r>
              <a:rPr lang="de-DE" sz="1500" b="1" dirty="0">
                <a:ea typeface="+mn-lt"/>
                <a:cs typeface="+mn-lt"/>
              </a:rPr>
              <a:t> </a:t>
            </a:r>
            <a:r>
              <a:rPr lang="de-DE" sz="1500" b="1" dirty="0" err="1">
                <a:ea typeface="+mn-lt"/>
                <a:cs typeface="+mn-lt"/>
              </a:rPr>
              <a:t>dimensioni</a:t>
            </a:r>
            <a:r>
              <a:rPr lang="de-DE" sz="1500" b="1" dirty="0">
                <a:ea typeface="+mn-lt"/>
                <a:cs typeface="+mn-lt"/>
              </a:rPr>
              <a:t> del </a:t>
            </a:r>
            <a:r>
              <a:rPr lang="de-DE" sz="1500" b="1" dirty="0" err="1">
                <a:ea typeface="+mn-lt"/>
                <a:cs typeface="+mn-lt"/>
              </a:rPr>
              <a:t>gruppo</a:t>
            </a:r>
            <a:r>
              <a:rPr lang="de-DE" sz="1500" b="1" dirty="0">
                <a:ea typeface="+mn-lt"/>
                <a:cs typeface="+mn-lt"/>
              </a:rPr>
              <a:t> </a:t>
            </a:r>
            <a:r>
              <a:rPr lang="de-DE" sz="1500" b="1" dirty="0" err="1">
                <a:ea typeface="+mn-lt"/>
                <a:cs typeface="+mn-lt"/>
              </a:rPr>
              <a:t>rilevanti</a:t>
            </a:r>
            <a:r>
              <a:rPr lang="de-DE" sz="1500" b="1" dirty="0">
                <a:ea typeface="+mn-lt"/>
                <a:cs typeface="+mn-lt"/>
              </a:rPr>
              <a:t> per le </a:t>
            </a:r>
            <a:r>
              <a:rPr lang="de-DE" sz="1500" b="1" dirty="0" err="1">
                <a:ea typeface="+mn-lt"/>
                <a:cs typeface="+mn-lt"/>
              </a:rPr>
              <a:t>sovvenzioni</a:t>
            </a:r>
            <a:br>
              <a:rPr lang="de-DE" sz="1500" b="1" dirty="0"/>
            </a:br>
            <a:r>
              <a:rPr lang="de-DE" sz="1500" dirty="0">
                <a:ea typeface="+mn-lt"/>
                <a:cs typeface="+mn-lt"/>
              </a:rPr>
              <a:t>La </a:t>
            </a:r>
            <a:r>
              <a:rPr lang="de-DE" sz="1500" dirty="0" err="1">
                <a:ea typeface="+mn-lt"/>
                <a:cs typeface="+mn-lt"/>
              </a:rPr>
              <a:t>dimensione</a:t>
            </a:r>
            <a:r>
              <a:rPr lang="de-DE" sz="1500" dirty="0">
                <a:ea typeface="+mn-lt"/>
                <a:cs typeface="+mn-lt"/>
              </a:rPr>
              <a:t> del </a:t>
            </a:r>
            <a:r>
              <a:rPr lang="de-DE" sz="1500" dirty="0" err="1">
                <a:ea typeface="+mn-lt"/>
                <a:cs typeface="+mn-lt"/>
              </a:rPr>
              <a:t>gruppo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che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beneficia</a:t>
            </a:r>
            <a:r>
              <a:rPr lang="de-DE" sz="1500" dirty="0">
                <a:ea typeface="+mn-lt"/>
                <a:cs typeface="+mn-lt"/>
              </a:rPr>
              <a:t> della </a:t>
            </a:r>
            <a:r>
              <a:rPr lang="de-DE" sz="1500" dirty="0" err="1">
                <a:ea typeface="+mn-lt"/>
                <a:cs typeface="+mn-lt"/>
              </a:rPr>
              <a:t>sovvenzione</a:t>
            </a:r>
            <a:r>
              <a:rPr lang="de-DE" sz="1500" dirty="0">
                <a:ea typeface="+mn-lt"/>
                <a:cs typeface="+mn-lt"/>
              </a:rPr>
              <a:t> è </a:t>
            </a:r>
            <a:r>
              <a:rPr lang="de-DE" sz="1500" dirty="0" err="1">
                <a:ea typeface="+mn-lt"/>
                <a:cs typeface="+mn-lt"/>
              </a:rPr>
              <a:t>ora</a:t>
            </a:r>
            <a:r>
              <a:rPr lang="de-DE" sz="1500" dirty="0">
                <a:ea typeface="+mn-lt"/>
                <a:cs typeface="+mn-lt"/>
              </a:rPr>
              <a:t> di 24 </a:t>
            </a:r>
            <a:r>
              <a:rPr lang="de-DE" sz="1500" dirty="0" err="1">
                <a:ea typeface="+mn-lt"/>
                <a:cs typeface="+mn-lt"/>
              </a:rPr>
              <a:t>bambini</a:t>
            </a:r>
            <a:r>
              <a:rPr lang="de-DE" sz="1500" dirty="0">
                <a:ea typeface="+mn-lt"/>
                <a:cs typeface="+mn-lt"/>
              </a:rPr>
              <a:t>/</a:t>
            </a:r>
            <a:r>
              <a:rPr lang="de-DE" sz="1500" dirty="0" err="1">
                <a:ea typeface="+mn-lt"/>
                <a:cs typeface="+mn-lt"/>
              </a:rPr>
              <a:t>ragazzi</a:t>
            </a:r>
            <a:r>
              <a:rPr lang="de-DE" sz="1500" dirty="0">
                <a:ea typeface="+mn-lt"/>
                <a:cs typeface="+mn-lt"/>
              </a:rPr>
              <a:t>; per </a:t>
            </a:r>
            <a:r>
              <a:rPr lang="de-DE" sz="1500" dirty="0" err="1">
                <a:ea typeface="+mn-lt"/>
                <a:cs typeface="+mn-lt"/>
              </a:rPr>
              <a:t>ogni</a:t>
            </a:r>
            <a:r>
              <a:rPr lang="de-DE" sz="1500" dirty="0">
                <a:ea typeface="+mn-lt"/>
                <a:cs typeface="+mn-lt"/>
              </a:rPr>
              <a:t> 12 </a:t>
            </a:r>
            <a:r>
              <a:rPr lang="de-DE" sz="1500" dirty="0" err="1">
                <a:ea typeface="+mn-lt"/>
                <a:cs typeface="+mn-lt"/>
              </a:rPr>
              <a:t>partecipanti</a:t>
            </a:r>
            <a:r>
              <a:rPr lang="de-DE" sz="1500" dirty="0">
                <a:ea typeface="+mn-lt"/>
                <a:cs typeface="+mn-lt"/>
              </a:rPr>
              <a:t> in più, è </a:t>
            </a:r>
            <a:r>
              <a:rPr lang="de-DE" sz="1500" dirty="0" err="1">
                <a:ea typeface="+mn-lt"/>
                <a:cs typeface="+mn-lt"/>
              </a:rPr>
              <a:t>necessario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un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altro</a:t>
            </a:r>
            <a:r>
              <a:rPr lang="de-DE" sz="1500" dirty="0">
                <a:ea typeface="+mn-lt"/>
                <a:cs typeface="+mn-lt"/>
              </a:rPr>
              <a:t>/a monitore/</a:t>
            </a:r>
            <a:r>
              <a:rPr lang="de-DE" sz="1500" dirty="0" err="1">
                <a:ea typeface="+mn-lt"/>
                <a:cs typeface="+mn-lt"/>
              </a:rPr>
              <a:t>trice</a:t>
            </a:r>
            <a:r>
              <a:rPr lang="de-DE" sz="1500" dirty="0">
                <a:ea typeface="+mn-lt"/>
                <a:cs typeface="+mn-lt"/>
              </a:rPr>
              <a:t> G+S.</a:t>
            </a:r>
            <a:br>
              <a:rPr lang="de-DE" sz="1500" dirty="0">
                <a:ea typeface="+mn-lt"/>
                <a:cs typeface="+mn-lt"/>
              </a:rPr>
            </a:br>
            <a:r>
              <a:rPr lang="de-DE" sz="1500" dirty="0">
                <a:ea typeface="+mn-lt"/>
                <a:cs typeface="+mn-lt"/>
              </a:rPr>
              <a:t>= 24 + 12 + 12 + 12...</a:t>
            </a:r>
            <a:br>
              <a:rPr lang="de-DE" sz="1500" dirty="0"/>
            </a:br>
            <a:endParaRPr lang="de-DE" sz="15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de-DE" sz="1500" b="1" dirty="0">
                <a:ea typeface="+mn-lt"/>
                <a:cs typeface="+mn-lt"/>
              </a:rPr>
              <a:t> </a:t>
            </a:r>
            <a:r>
              <a:rPr lang="de-DE" sz="1500" b="1" dirty="0" err="1">
                <a:ea typeface="+mn-lt"/>
                <a:cs typeface="+mn-lt"/>
              </a:rPr>
              <a:t>Superamento</a:t>
            </a:r>
            <a:r>
              <a:rPr lang="de-DE" sz="1500" b="1" dirty="0">
                <a:ea typeface="+mn-lt"/>
                <a:cs typeface="+mn-lt"/>
              </a:rPr>
              <a:t> delle </a:t>
            </a:r>
            <a:r>
              <a:rPr lang="de-DE" sz="1500" b="1" dirty="0" err="1">
                <a:ea typeface="+mn-lt"/>
                <a:cs typeface="+mn-lt"/>
              </a:rPr>
              <a:t>dimensioni</a:t>
            </a:r>
            <a:r>
              <a:rPr lang="de-DE" sz="1500" b="1" dirty="0">
                <a:ea typeface="+mn-lt"/>
                <a:cs typeface="+mn-lt"/>
              </a:rPr>
              <a:t> del </a:t>
            </a:r>
            <a:r>
              <a:rPr lang="de-DE" sz="1500" b="1" dirty="0" err="1">
                <a:ea typeface="+mn-lt"/>
                <a:cs typeface="+mn-lt"/>
              </a:rPr>
              <a:t>gruppo</a:t>
            </a:r>
            <a:br>
              <a:rPr lang="de-DE" sz="1500" b="1" dirty="0">
                <a:ea typeface="+mn-lt"/>
                <a:cs typeface="+mn-lt"/>
              </a:rPr>
            </a:br>
            <a:r>
              <a:rPr lang="de-DE" sz="1500" dirty="0" err="1">
                <a:ea typeface="+mn-lt"/>
                <a:cs typeface="+mn-lt"/>
              </a:rPr>
              <a:t>Finora</a:t>
            </a:r>
            <a:r>
              <a:rPr lang="de-DE" sz="1500" dirty="0">
                <a:ea typeface="+mn-lt"/>
                <a:cs typeface="+mn-lt"/>
              </a:rPr>
              <a:t> non </a:t>
            </a:r>
            <a:r>
              <a:rPr lang="de-DE" sz="1500" dirty="0" err="1">
                <a:ea typeface="+mn-lt"/>
                <a:cs typeface="+mn-lt"/>
              </a:rPr>
              <a:t>venivano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erogati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sussidi</a:t>
            </a:r>
            <a:r>
              <a:rPr lang="de-DE" sz="1500" dirty="0">
                <a:ea typeface="+mn-lt"/>
                <a:cs typeface="+mn-lt"/>
              </a:rPr>
              <a:t> se si </a:t>
            </a:r>
            <a:r>
              <a:rPr lang="de-DE" sz="1500" dirty="0" err="1">
                <a:ea typeface="+mn-lt"/>
                <a:cs typeface="+mn-lt"/>
              </a:rPr>
              <a:t>superava</a:t>
            </a:r>
            <a:r>
              <a:rPr lang="de-DE" sz="1500" dirty="0">
                <a:ea typeface="+mn-lt"/>
                <a:cs typeface="+mn-lt"/>
              </a:rPr>
              <a:t> la </a:t>
            </a:r>
            <a:r>
              <a:rPr lang="de-DE" sz="1500" dirty="0" err="1">
                <a:ea typeface="+mn-lt"/>
                <a:cs typeface="+mn-lt"/>
              </a:rPr>
              <a:t>dimensione</a:t>
            </a:r>
            <a:r>
              <a:rPr lang="de-DE" sz="1500" dirty="0">
                <a:ea typeface="+mn-lt"/>
                <a:cs typeface="+mn-lt"/>
              </a:rPr>
              <a:t> del </a:t>
            </a:r>
            <a:r>
              <a:rPr lang="de-DE" sz="1500" dirty="0" err="1">
                <a:ea typeface="+mn-lt"/>
                <a:cs typeface="+mn-lt"/>
              </a:rPr>
              <a:t>gruppo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rilevante</a:t>
            </a:r>
            <a:r>
              <a:rPr lang="de-DE" sz="1500" dirty="0">
                <a:ea typeface="+mn-lt"/>
                <a:cs typeface="+mn-lt"/>
              </a:rPr>
              <a:t> per </a:t>
            </a:r>
            <a:r>
              <a:rPr lang="de-DE" sz="1500" dirty="0" err="1">
                <a:ea typeface="+mn-lt"/>
                <a:cs typeface="+mn-lt"/>
              </a:rPr>
              <a:t>il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sussidio</a:t>
            </a:r>
            <a:r>
              <a:rPr lang="de-DE" sz="1500" dirty="0">
                <a:ea typeface="+mn-lt"/>
                <a:cs typeface="+mn-lt"/>
              </a:rPr>
              <a:t>. Ora, i </a:t>
            </a:r>
            <a:r>
              <a:rPr lang="de-DE" sz="1500" dirty="0" err="1">
                <a:ea typeface="+mn-lt"/>
                <a:cs typeface="+mn-lt"/>
              </a:rPr>
              <a:t>contributi</a:t>
            </a:r>
            <a:r>
              <a:rPr lang="de-DE" sz="1500" dirty="0">
                <a:ea typeface="+mn-lt"/>
                <a:cs typeface="+mn-lt"/>
              </a:rPr>
              <a:t> G+S per </a:t>
            </a:r>
            <a:r>
              <a:rPr lang="de-DE" sz="1500" dirty="0" err="1">
                <a:ea typeface="+mn-lt"/>
                <a:cs typeface="+mn-lt"/>
              </a:rPr>
              <a:t>il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numero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massimo</a:t>
            </a:r>
            <a:r>
              <a:rPr lang="de-DE" sz="1500" dirty="0">
                <a:ea typeface="+mn-lt"/>
                <a:cs typeface="+mn-lt"/>
              </a:rPr>
              <a:t> di </a:t>
            </a:r>
            <a:r>
              <a:rPr lang="de-DE" sz="1500" dirty="0" err="1">
                <a:ea typeface="+mn-lt"/>
                <a:cs typeface="+mn-lt"/>
              </a:rPr>
              <a:t>partecipanti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all'interno</a:t>
            </a:r>
            <a:r>
              <a:rPr lang="de-DE" sz="1500" dirty="0">
                <a:ea typeface="+mn-lt"/>
                <a:cs typeface="+mn-lt"/>
              </a:rPr>
              <a:t> della </a:t>
            </a:r>
            <a:r>
              <a:rPr lang="de-DE" sz="1500" dirty="0" err="1">
                <a:ea typeface="+mn-lt"/>
                <a:cs typeface="+mn-lt"/>
              </a:rPr>
              <a:t>dimensione</a:t>
            </a:r>
            <a:r>
              <a:rPr lang="de-DE" sz="1500" dirty="0">
                <a:ea typeface="+mn-lt"/>
                <a:cs typeface="+mn-lt"/>
              </a:rPr>
              <a:t> del </a:t>
            </a:r>
            <a:r>
              <a:rPr lang="de-DE" sz="1500" dirty="0" err="1">
                <a:ea typeface="+mn-lt"/>
                <a:cs typeface="+mn-lt"/>
              </a:rPr>
              <a:t>gruppo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consentita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saranno</a:t>
            </a:r>
            <a:r>
              <a:rPr lang="de-DE" sz="1500" dirty="0">
                <a:ea typeface="+mn-lt"/>
                <a:cs typeface="+mn-lt"/>
              </a:rPr>
              <a:t> ancora </a:t>
            </a:r>
            <a:r>
              <a:rPr lang="de-DE" sz="1500" dirty="0" err="1">
                <a:ea typeface="+mn-lt"/>
                <a:cs typeface="+mn-lt"/>
              </a:rPr>
              <a:t>pagati</a:t>
            </a:r>
            <a:r>
              <a:rPr lang="de-DE" sz="1500" dirty="0">
                <a:ea typeface="+mn-lt"/>
                <a:cs typeface="+mn-lt"/>
              </a:rPr>
              <a:t>.</a:t>
            </a:r>
            <a:br>
              <a:rPr lang="de-DE" sz="1500" dirty="0"/>
            </a:br>
            <a:br>
              <a:rPr lang="de-DE" sz="1500" dirty="0"/>
            </a:br>
            <a:r>
              <a:rPr lang="de-DE" sz="1500" dirty="0">
                <a:ea typeface="+mn-lt"/>
                <a:cs typeface="+mn-lt"/>
              </a:rPr>
              <a:t>È </a:t>
            </a:r>
            <a:r>
              <a:rPr lang="de-DE" sz="1500" dirty="0" err="1">
                <a:ea typeface="+mn-lt"/>
                <a:cs typeface="+mn-lt"/>
              </a:rPr>
              <a:t>responsabilità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dell’animatore</a:t>
            </a:r>
            <a:r>
              <a:rPr lang="de-DE" sz="1500" dirty="0">
                <a:ea typeface="+mn-lt"/>
                <a:cs typeface="+mn-lt"/>
              </a:rPr>
              <a:t>/</a:t>
            </a:r>
            <a:r>
              <a:rPr lang="de-DE" sz="1500" dirty="0" err="1">
                <a:ea typeface="+mn-lt"/>
                <a:cs typeface="+mn-lt"/>
              </a:rPr>
              <a:t>trice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responsabile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determinare</a:t>
            </a:r>
            <a:r>
              <a:rPr lang="de-DE" sz="1500" dirty="0">
                <a:ea typeface="+mn-lt"/>
                <a:cs typeface="+mn-lt"/>
              </a:rPr>
              <a:t> le </a:t>
            </a:r>
            <a:r>
              <a:rPr lang="de-DE" sz="1500" dirty="0" err="1">
                <a:ea typeface="+mn-lt"/>
                <a:cs typeface="+mn-lt"/>
              </a:rPr>
              <a:t>dimensioni</a:t>
            </a:r>
            <a:r>
              <a:rPr lang="de-DE" sz="1500" dirty="0">
                <a:ea typeface="+mn-lt"/>
                <a:cs typeface="+mn-lt"/>
              </a:rPr>
              <a:t> del </a:t>
            </a:r>
            <a:r>
              <a:rPr lang="de-DE" sz="1500" dirty="0" err="1">
                <a:ea typeface="+mn-lt"/>
                <a:cs typeface="+mn-lt"/>
              </a:rPr>
              <a:t>gruppo</a:t>
            </a:r>
            <a:r>
              <a:rPr lang="de-DE" sz="1500" dirty="0">
                <a:ea typeface="+mn-lt"/>
                <a:cs typeface="+mn-lt"/>
              </a:rPr>
              <a:t> in </a:t>
            </a:r>
            <a:r>
              <a:rPr lang="de-DE" sz="1500" dirty="0" err="1">
                <a:ea typeface="+mn-lt"/>
                <a:cs typeface="+mn-lt"/>
              </a:rPr>
              <a:t>base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all'attività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prevista</a:t>
            </a:r>
            <a:r>
              <a:rPr lang="de-DE" sz="1500" dirty="0">
                <a:ea typeface="+mn-lt"/>
                <a:cs typeface="+mn-lt"/>
              </a:rPr>
              <a:t>.</a:t>
            </a:r>
            <a:br>
              <a:rPr lang="de-DE" sz="1500" b="1" dirty="0"/>
            </a:br>
            <a:endParaRPr lang="de-DE" sz="1500" b="1">
              <a:cs typeface="Arial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CH" sz="1500" b="1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03CD09-690D-30FB-1D42-EB29D469F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de-CH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561927C5-2EFE-54A6-D277-0213DE51060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" b="3430"/>
          <a:stretch/>
        </p:blipFill>
        <p:spPr>
          <a:xfrm>
            <a:off x="20" y="10"/>
            <a:ext cx="5399068" cy="6857990"/>
          </a:xfrm>
          <a:noFill/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F685118-CE3A-1815-61CB-C626AB20C1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436" y="4331481"/>
            <a:ext cx="6462161" cy="25286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E9ABDB-2294-2916-2250-659555BA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CH"/>
              <a:t>Fusszeile (Ändern über «Einfügen &gt; Kopf- und Fusszeile»)</a:t>
            </a:r>
          </a:p>
        </p:txBody>
      </p:sp>
    </p:spTree>
    <p:extLst>
      <p:ext uri="{BB962C8B-B14F-4D97-AF65-F5344CB8AC3E}">
        <p14:creationId xmlns:p14="http://schemas.microsoft.com/office/powerpoint/2010/main" val="2411607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642A58D-E4D2-4708-BB7D-BA9BDBA8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24.10.2023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534A84-1FA9-46DD-948D-C09280F8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3EB387-8CE3-4C97-9AC9-52785957F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18</a:t>
            </a:fld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7D54846-497D-41EA-91F3-95DB506F55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CH"/>
              <a:t>Grazie mille!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4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168289-54FC-42CF-B352-AC693C27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1E9FB3-5ABF-430B-8C5C-D050E1104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9507488" cy="1032069"/>
          </a:xfrm>
        </p:spPr>
        <p:txBody>
          <a:bodyPr/>
          <a:lstStyle/>
          <a:p>
            <a:r>
              <a:rPr lang="de-CH" noProof="0" dirty="0" err="1"/>
              <a:t>Collezioni</a:t>
            </a:r>
            <a:r>
              <a:rPr lang="de-CH" noProof="0" dirty="0"/>
              <a:t> </a:t>
            </a:r>
            <a:r>
              <a:rPr lang="de-CH" noProof="0" dirty="0" err="1"/>
              <a:t>digitali</a:t>
            </a:r>
            <a:r>
              <a:rPr lang="de-CH" noProof="0" dirty="0"/>
              <a:t> della </a:t>
            </a:r>
            <a:r>
              <a:rPr lang="de-CH" noProof="0" dirty="0" err="1"/>
              <a:t>mss</a:t>
            </a:r>
            <a:endParaRPr lang="de-CH" noProof="0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4037442-F5D6-BF48-91E3-6BA9491CDD7D}"/>
              </a:ext>
            </a:extLst>
          </p:cNvPr>
          <p:cNvSpPr/>
          <p:nvPr/>
        </p:nvSpPr>
        <p:spPr>
          <a:xfrm>
            <a:off x="6084814" y="1559285"/>
            <a:ext cx="4834975" cy="190668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400" noProof="0" dirty="0"/>
              <a:t>Il "piccolo </a:t>
            </a:r>
            <a:r>
              <a:rPr lang="it-IT" sz="1400" noProof="0" dirty="0" err="1"/>
              <a:t>cudesch</a:t>
            </a:r>
            <a:r>
              <a:rPr lang="it-IT" sz="1400" noProof="0" dirty="0"/>
              <a:t>" - la cassetta degli attrezzi dello scout digitale con i punti più importanti del </a:t>
            </a:r>
            <a:r>
              <a:rPr lang="it-IT" sz="1400" noProof="0" dirty="0" err="1"/>
              <a:t>cudesch</a:t>
            </a:r>
            <a:r>
              <a:rPr lang="de-DE" sz="1400" noProof="0" dirty="0"/>
              <a:t>.</a:t>
            </a:r>
          </a:p>
          <a:p>
            <a:endParaRPr lang="de-DE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noProof="0" dirty="0">
                <a:sym typeface="Wingdings" panose="05000000000000000000" pitchFamily="2" charset="2"/>
                <a:hlinkClick r:id="rId3"/>
              </a:rPr>
              <a:t>al </a:t>
            </a:r>
            <a:r>
              <a:rPr lang="de-DE" sz="1400" b="1" noProof="0" dirty="0" err="1">
                <a:sym typeface="Wingdings" panose="05000000000000000000" pitchFamily="2" charset="2"/>
                <a:hlinkClick r:id="rId3"/>
              </a:rPr>
              <a:t>cudeschin</a:t>
            </a:r>
            <a:endParaRPr lang="de-DE" sz="1400" b="1" noProof="0" dirty="0">
              <a:sym typeface="Wingdings" panose="05000000000000000000" pitchFamily="2" charset="2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15BFC26-B7FD-2181-6481-B341A033C6BB}"/>
              </a:ext>
            </a:extLst>
          </p:cNvPr>
          <p:cNvSpPr/>
          <p:nvPr/>
        </p:nvSpPr>
        <p:spPr>
          <a:xfrm>
            <a:off x="1060455" y="1559284"/>
            <a:ext cx="4880344" cy="190668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400" noProof="0" dirty="0"/>
              <a:t>Il </a:t>
            </a:r>
            <a:r>
              <a:rPr lang="it-IT" sz="1400" noProof="0" dirty="0" err="1"/>
              <a:t>cudesch</a:t>
            </a:r>
            <a:r>
              <a:rPr lang="it-IT" sz="1400" noProof="0" dirty="0"/>
              <a:t> è il manuale centrale per gli animatori scout</a:t>
            </a:r>
            <a:r>
              <a:rPr lang="de-DE" sz="1400" noProof="0" dirty="0"/>
              <a:t>.</a:t>
            </a:r>
          </a:p>
          <a:p>
            <a:endParaRPr lang="de-DE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dirty="0">
                <a:hlinkClick r:id="rId4"/>
              </a:rPr>
              <a:t>al </a:t>
            </a:r>
            <a:r>
              <a:rPr lang="de-DE" sz="1400" b="1" dirty="0" err="1">
                <a:hlinkClick r:id="rId4"/>
              </a:rPr>
              <a:t>cudesch</a:t>
            </a:r>
            <a:r>
              <a:rPr lang="de-DE" sz="1400" b="1" dirty="0">
                <a:hlinkClick r:id="rId4"/>
              </a:rPr>
              <a:t> digitale</a:t>
            </a:r>
            <a:endParaRPr lang="de-DE" sz="1400" b="1" dirty="0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BDBFEC8D-FCF5-4943-F8CD-9CDF891FC7F7}"/>
              </a:ext>
            </a:extLst>
          </p:cNvPr>
          <p:cNvSpPr/>
          <p:nvPr/>
        </p:nvSpPr>
        <p:spPr>
          <a:xfrm>
            <a:off x="1055440" y="3541034"/>
            <a:ext cx="4880344" cy="1800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400" noProof="0" dirty="0"/>
              <a:t>Il Manuale Corso Top è distribuito ai nuovi esperti nel corso top. Qui potete trovare la versione attuale di tutti i documenti del livello federale.</a:t>
            </a:r>
          </a:p>
          <a:p>
            <a:endParaRPr lang="de-DE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dirty="0">
                <a:hlinkClick r:id="rId5"/>
              </a:rPr>
              <a:t>al Manuale Corso Top</a:t>
            </a:r>
            <a:endParaRPr lang="de-DE" sz="1400" b="1" dirty="0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8363D425-52A6-8DAA-AE56-E21A6737A04F}"/>
              </a:ext>
            </a:extLst>
          </p:cNvPr>
          <p:cNvSpPr/>
          <p:nvPr/>
        </p:nvSpPr>
        <p:spPr>
          <a:xfrm>
            <a:off x="6062129" y="3541034"/>
            <a:ext cx="4880344" cy="1800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400" noProof="0" dirty="0"/>
              <a:t>Su questo portale troverete tutti i documenti attuali di cui avrete bisogno nella vostra carriera di Coach G+S.</a:t>
            </a:r>
          </a:p>
          <a:p>
            <a:endParaRPr lang="de-DE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dirty="0">
                <a:hlinkClick r:id="rId6"/>
              </a:rPr>
              <a:t>al Portale Coach</a:t>
            </a:r>
            <a:endParaRPr lang="de-DE" sz="14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070C90E-D0B8-F536-95AC-EEA4E22F91CC}"/>
              </a:ext>
            </a:extLst>
          </p:cNvPr>
          <p:cNvSpPr txBox="1"/>
          <p:nvPr/>
        </p:nvSpPr>
        <p:spPr>
          <a:xfrm rot="16200000">
            <a:off x="-437962" y="2374127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1"/>
                </a:solidFill>
              </a:rPr>
              <a:t>animatori</a:t>
            </a:r>
            <a:r>
              <a:rPr lang="de-DE" b="1" dirty="0">
                <a:solidFill>
                  <a:schemeClr val="accent1"/>
                </a:solidFill>
              </a:rPr>
              <a:t>/e</a:t>
            </a:r>
            <a:endParaRPr lang="de-CH" b="1" dirty="0">
              <a:solidFill>
                <a:schemeClr val="accent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4637F6A-8D7C-C95A-C211-A2FE9C3E8522}"/>
              </a:ext>
            </a:extLst>
          </p:cNvPr>
          <p:cNvSpPr txBox="1"/>
          <p:nvPr/>
        </p:nvSpPr>
        <p:spPr>
          <a:xfrm rot="16200000">
            <a:off x="-437962" y="4355877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5"/>
                </a:solidFill>
              </a:rPr>
              <a:t>esperti</a:t>
            </a:r>
            <a:endParaRPr lang="de-CH" b="1" dirty="0">
              <a:solidFill>
                <a:schemeClr val="accent5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5714828-77A1-B688-BDC4-5535631EFB76}"/>
              </a:ext>
            </a:extLst>
          </p:cNvPr>
          <p:cNvSpPr txBox="1"/>
          <p:nvPr/>
        </p:nvSpPr>
        <p:spPr>
          <a:xfrm rot="16200000">
            <a:off x="10268324" y="4355876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6"/>
                </a:solidFill>
              </a:rPr>
              <a:t>coach</a:t>
            </a:r>
            <a:endParaRPr lang="de-CH" b="1" dirty="0">
              <a:solidFill>
                <a:schemeClr val="accent6"/>
              </a:solidFill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0BC64EC-78AA-8955-3CFF-A115EBB9EFDC}"/>
              </a:ext>
            </a:extLst>
          </p:cNvPr>
          <p:cNvSpPr/>
          <p:nvPr/>
        </p:nvSpPr>
        <p:spPr>
          <a:xfrm>
            <a:off x="3428351" y="5447718"/>
            <a:ext cx="4880344" cy="13023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noProof="0" dirty="0"/>
              <a:t>ALFA – </a:t>
            </a:r>
            <a:r>
              <a:rPr lang="it-IT" sz="1400" noProof="0" dirty="0"/>
              <a:t>Strumento sussidiario per capi sezione</a:t>
            </a:r>
            <a:r>
              <a:rPr lang="de-DE" sz="1400" noProof="0" dirty="0"/>
              <a:t>. </a:t>
            </a:r>
          </a:p>
          <a:p>
            <a:endParaRPr lang="de-DE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dirty="0">
                <a:sym typeface="Wingdings" panose="05000000000000000000" pitchFamily="2" charset="2"/>
                <a:hlinkClick r:id="rId7"/>
              </a:rPr>
              <a:t>al ALFA digitale </a:t>
            </a:r>
            <a:r>
              <a:rPr lang="de-DE" sz="1400" b="1" dirty="0">
                <a:sym typeface="Wingdings" panose="05000000000000000000" pitchFamily="2" charset="2"/>
              </a:rPr>
              <a:t> </a:t>
            </a:r>
            <a:r>
              <a:rPr lang="de-DE" sz="1400" b="1" dirty="0">
                <a:sym typeface="Wingdings" panose="05000000000000000000" pitchFamily="2" charset="2"/>
                <a:hlinkClick r:id="rId8"/>
              </a:rPr>
              <a:t>tutti i </a:t>
            </a:r>
            <a:r>
              <a:rPr lang="de-DE" sz="1400" b="1" dirty="0" err="1">
                <a:sym typeface="Wingdings" panose="05000000000000000000" pitchFamily="2" charset="2"/>
                <a:hlinkClick r:id="rId8"/>
              </a:rPr>
              <a:t>documenti</a:t>
            </a:r>
            <a:r>
              <a:rPr lang="de-DE" sz="1400" b="1" dirty="0">
                <a:sym typeface="Wingdings" panose="05000000000000000000" pitchFamily="2" charset="2"/>
                <a:hlinkClick r:id="rId8"/>
              </a:rPr>
              <a:t> </a:t>
            </a:r>
            <a:r>
              <a:rPr lang="de-DE" sz="1400" b="1" dirty="0" err="1">
                <a:sym typeface="Wingdings" panose="05000000000000000000" pitchFamily="2" charset="2"/>
                <a:hlinkClick r:id="rId8"/>
              </a:rPr>
              <a:t>corrispondenti</a:t>
            </a:r>
            <a:endParaRPr lang="de-DE" sz="1400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263E29F-079E-8D07-8F8B-ED3255AC8336}"/>
              </a:ext>
            </a:extLst>
          </p:cNvPr>
          <p:cNvSpPr txBox="1"/>
          <p:nvPr/>
        </p:nvSpPr>
        <p:spPr>
          <a:xfrm rot="16200000">
            <a:off x="2197480" y="5960384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 dirty="0">
                <a:solidFill>
                  <a:schemeClr val="accent3"/>
                </a:solidFill>
              </a:rPr>
              <a:t>CSZ</a:t>
            </a:r>
            <a:endParaRPr lang="de-CH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89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27091BF9-A522-76A6-A1EB-E9CE85511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5484016" cy="1208871"/>
          </a:xfrm>
        </p:spPr>
        <p:txBody>
          <a:bodyPr/>
          <a:lstStyle/>
          <a:p>
            <a:r>
              <a:rPr lang="de-DE" dirty="0" err="1"/>
              <a:t>Etica</a:t>
            </a:r>
            <a:r>
              <a:rPr lang="de-DE" dirty="0"/>
              <a:t> </a:t>
            </a:r>
            <a:r>
              <a:rPr lang="de-DE" dirty="0" err="1"/>
              <a:t>negli</a:t>
            </a:r>
            <a:r>
              <a:rPr lang="de-DE" dirty="0"/>
              <a:t> scout</a:t>
            </a:r>
            <a:endParaRPr lang="de-CH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85E16F6-42F6-B568-4B9F-724A84A9F31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24.10.2023</a:t>
            </a:fld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FAC1EF-1C06-749B-0563-291FE76B9E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</a:t>
            </a:fld>
            <a:endParaRPr lang="de-CH"/>
          </a:p>
        </p:txBody>
      </p:sp>
      <p:pic>
        <p:nvPicPr>
          <p:cNvPr id="7" name="Bildplatzhalter 6" descr="Ein Bild, das Person, Kleidung, Gras, draußen enthält.&#10;&#10;Automatisch generierte Beschreibung">
            <a:extLst>
              <a:ext uri="{FF2B5EF4-FFF2-40B4-BE49-F238E27FC236}">
                <a16:creationId xmlns:a16="http://schemas.microsoft.com/office/drawing/2014/main" id="{BE035A9C-0141-1A4A-FAE9-4C95FA9AD0B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8" r="26858"/>
          <a:stretch>
            <a:fillRect/>
          </a:stretch>
        </p:blipFill>
        <p:spPr>
          <a:xfrm>
            <a:off x="6486525" y="10120"/>
            <a:ext cx="5705475" cy="6847880"/>
          </a:xfr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52039FD-981E-3EF8-9724-4400B616BB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51F74FDE-AFC8-20CF-1D56-EA5427D009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063750"/>
            <a:ext cx="5600350" cy="4546600"/>
          </a:xfrm>
        </p:spPr>
        <p:txBody>
          <a:bodyPr/>
          <a:lstStyle/>
          <a:p>
            <a:r>
              <a:rPr lang="it-IT" dirty="0"/>
              <a:t>Il Movimento Scout Svizzero (MSS) si impegna a favore di attività sane, rispettose e corrette. Vive questi valori trattando le sue controparti - così come i suoi organi e i suoi membri - con rispetto, agendo in modo trasparente e con la massima comunicazione.</a:t>
            </a:r>
          </a:p>
          <a:p>
            <a:endParaRPr lang="it-IT" dirty="0"/>
          </a:p>
          <a:p>
            <a:r>
              <a:rPr lang="it-IT" dirty="0"/>
              <a:t>Oltre ai </a:t>
            </a:r>
            <a:r>
              <a:rPr lang="it-IT" dirty="0">
                <a:hlinkClick r:id="rId4"/>
              </a:rPr>
              <a:t>valori dello scoutismo</a:t>
            </a:r>
            <a:r>
              <a:rPr lang="it-IT" dirty="0"/>
              <a:t>, il MSS riconosce la </a:t>
            </a:r>
            <a:r>
              <a:rPr lang="it-IT" dirty="0">
                <a:hlinkClick r:id="rId5"/>
              </a:rPr>
              <a:t>Carta etica</a:t>
            </a:r>
            <a:r>
              <a:rPr lang="it-IT" dirty="0"/>
              <a:t> di Swiss Olympic e dell'Ufficio federale dello sport (UFSPO), nonché lo </a:t>
            </a:r>
            <a:r>
              <a:rPr lang="it-IT" dirty="0">
                <a:hlinkClick r:id="rId6"/>
              </a:rPr>
              <a:t>Statuto etico dello sport svizzero</a:t>
            </a:r>
            <a:r>
              <a:rPr lang="it-IT" dirty="0"/>
              <a:t> e ne diffonde i principi tra i suoi membri.</a:t>
            </a:r>
          </a:p>
          <a:p>
            <a:r>
              <a:rPr lang="it-IT" dirty="0"/>
              <a:t> </a:t>
            </a:r>
            <a:endParaRPr lang="de-DE" dirty="0"/>
          </a:p>
          <a:p>
            <a:r>
              <a:rPr lang="it-IT" dirty="0"/>
              <a:t>Nelle FAQ potete scoprire cosa significa esattamente e cosa ha a che fare con la vostra vita quotidiana di scout:</a:t>
            </a:r>
            <a:endParaRPr lang="de-DE" dirty="0"/>
          </a:p>
          <a:p>
            <a:r>
              <a:rPr lang="de-DE" dirty="0">
                <a:sym typeface="Wingdings" panose="05000000000000000000" pitchFamily="2" charset="2"/>
              </a:rPr>
              <a:t>	 </a:t>
            </a:r>
            <a:r>
              <a:rPr lang="it-IT" dirty="0">
                <a:sym typeface="Wingdings" panose="05000000000000000000" pitchFamily="2" charset="2"/>
                <a:hlinkClick r:id="rId7"/>
              </a:rPr>
              <a:t>Tutto sul tema "Etica negli scout".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30455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CB1665-8CF9-CB01-77BE-D1F077D1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751585"/>
          </a:xfrm>
        </p:spPr>
        <p:txBody>
          <a:bodyPr/>
          <a:lstStyle/>
          <a:p>
            <a:r>
              <a:rPr lang="de-DE" dirty="0" err="1"/>
              <a:t>Strumento</a:t>
            </a:r>
            <a:r>
              <a:rPr lang="de-DE" dirty="0"/>
              <a:t> per la </a:t>
            </a:r>
            <a:r>
              <a:rPr lang="de-DE" dirty="0" err="1"/>
              <a:t>prevenzione</a:t>
            </a:r>
            <a:endParaRPr lang="de-CH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5CC4B12-0E61-8061-8564-9BF4F9025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708920"/>
            <a:ext cx="5256000" cy="3277880"/>
          </a:xfrm>
        </p:spPr>
        <p:txBody>
          <a:bodyPr/>
          <a:lstStyle/>
          <a:p>
            <a:r>
              <a:rPr lang="it-IT" dirty="0"/>
              <a:t>Lo strumento consiste in un'immagine a oggetti nascosti e una lettera di accompagnamento, i quali mirano, in futuro, a semplificare l'insegnamento della prevenzione dello sfruttamento sessuale negli scout.</a:t>
            </a:r>
          </a:p>
          <a:p>
            <a:endParaRPr lang="de-DE" dirty="0"/>
          </a:p>
          <a:p>
            <a:r>
              <a:rPr lang="de-DE" b="1" dirty="0">
                <a:sym typeface="Wingdings" panose="05000000000000000000" pitchFamily="2" charset="2"/>
                <a:hlinkClick r:id="rId2"/>
              </a:rPr>
              <a:t> al </a:t>
            </a:r>
            <a:r>
              <a:rPr lang="de-DE" b="1" dirty="0" err="1">
                <a:sym typeface="Wingdings" panose="05000000000000000000" pitchFamily="2" charset="2"/>
                <a:hlinkClick r:id="rId2"/>
              </a:rPr>
              <a:t>strumento</a:t>
            </a:r>
            <a:r>
              <a:rPr lang="de-DE" b="1" dirty="0">
                <a:sym typeface="Wingdings" panose="05000000000000000000" pitchFamily="2" charset="2"/>
                <a:hlinkClick r:id="rId2"/>
              </a:rPr>
              <a:t> per la </a:t>
            </a:r>
            <a:r>
              <a:rPr lang="de-DE" b="1" dirty="0" err="1">
                <a:sym typeface="Wingdings" panose="05000000000000000000" pitchFamily="2" charset="2"/>
                <a:hlinkClick r:id="rId2"/>
              </a:rPr>
              <a:t>prevenzione</a:t>
            </a:r>
            <a:endParaRPr lang="de-CH" b="1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40512C-BEB4-0636-084E-B5136EE0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</a:t>
            </a:fld>
            <a:endParaRPr lang="de-CH"/>
          </a:p>
        </p:txBody>
      </p:sp>
      <p:pic>
        <p:nvPicPr>
          <p:cNvPr id="13" name="Bildplatzhalter 12" descr="Ein Bild, das Cartoon, Animierter Cartoon, Fiktion enthält.&#10;&#10;Automatisch generierte Beschreibung">
            <a:extLst>
              <a:ext uri="{FF2B5EF4-FFF2-40B4-BE49-F238E27FC236}">
                <a16:creationId xmlns:a16="http://schemas.microsoft.com/office/drawing/2014/main" id="{6A633667-60C8-761C-0F4E-41A017E8431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r="27780"/>
          <a:stretch/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9F71DE-F0C1-E9BC-1669-E6065B6B33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78806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7F1454-6065-346F-2451-A7EDACC6D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Aperto</a:t>
            </a:r>
            <a:r>
              <a:rPr lang="de-DE" dirty="0"/>
              <a:t> a tutti/e</a:t>
            </a:r>
            <a:endParaRPr lang="de-CH" dirty="0">
              <a:cs typeface="Arial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1298F4-E3D9-299B-DD0B-DA47D0B46D3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24.10.2023</a:t>
            </a:fld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7E4992-C807-AD85-E1EC-9077AFE0B9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</a:t>
            </a:fld>
            <a:endParaRPr lang="de-CH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6AA59F1E-8C31-D2CE-38E5-921344ED9BC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r="5221"/>
          <a:stretch/>
        </p:blipFill>
        <p:spPr/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CAC9264-B02A-2246-FF41-FE5DDDF42C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CB76E8-7C4F-1FFC-5DB2-251E17C9FB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Il dossier "</a:t>
            </a:r>
            <a:r>
              <a:rPr lang="de-DE" dirty="0" err="1"/>
              <a:t>Aperto</a:t>
            </a:r>
            <a:r>
              <a:rPr lang="de-DE" dirty="0"/>
              <a:t> a </a:t>
            </a:r>
            <a:r>
              <a:rPr lang="de-DE" dirty="0" err="1"/>
              <a:t>tuttə</a:t>
            </a:r>
            <a:r>
              <a:rPr lang="de-DE" dirty="0"/>
              <a:t>" </a:t>
            </a:r>
            <a:r>
              <a:rPr lang="de-DE" dirty="0" err="1"/>
              <a:t>tematizza</a:t>
            </a:r>
            <a:r>
              <a:rPr lang="de-DE" dirty="0"/>
              <a:t> i </a:t>
            </a:r>
            <a:r>
              <a:rPr lang="de-DE" dirty="0" err="1"/>
              <a:t>seguenti</a:t>
            </a:r>
            <a:r>
              <a:rPr lang="de-DE" dirty="0"/>
              <a:t> </a:t>
            </a:r>
            <a:r>
              <a:rPr lang="de-DE" dirty="0" err="1"/>
              <a:t>argomenti</a:t>
            </a:r>
            <a:r>
              <a:rPr lang="de-DE" dirty="0"/>
              <a:t> in 10 </a:t>
            </a:r>
            <a:r>
              <a:rPr lang="de-DE" dirty="0" err="1"/>
              <a:t>promemoria</a:t>
            </a:r>
            <a:r>
              <a:rPr lang="de-DE" dirty="0"/>
              <a:t> </a:t>
            </a:r>
          </a:p>
          <a:p>
            <a:endParaRPr lang="de-DE" dirty="0"/>
          </a:p>
          <a:p>
            <a:r>
              <a:rPr lang="de-DE" dirty="0" err="1"/>
              <a:t>sessismo</a:t>
            </a:r>
            <a:r>
              <a:rPr lang="de-DE" dirty="0"/>
              <a:t>, </a:t>
            </a:r>
            <a:r>
              <a:rPr lang="de-DE" dirty="0" err="1">
                <a:ea typeface="+mn-lt"/>
                <a:cs typeface="+mn-lt"/>
              </a:rPr>
              <a:t>inter</a:t>
            </a:r>
            <a:r>
              <a:rPr lang="de-DE" dirty="0">
                <a:ea typeface="+mn-lt"/>
                <a:cs typeface="+mn-lt"/>
              </a:rPr>
              <a:t>*, </a:t>
            </a:r>
            <a:r>
              <a:rPr lang="de-DE" dirty="0" err="1">
                <a:ea typeface="+mn-lt"/>
                <a:cs typeface="+mn-lt"/>
              </a:rPr>
              <a:t>stereotipi</a:t>
            </a:r>
            <a:r>
              <a:rPr lang="de-DE" dirty="0">
                <a:ea typeface="+mn-lt"/>
                <a:cs typeface="+mn-lt"/>
              </a:rPr>
              <a:t> di genere, trans, </a:t>
            </a:r>
            <a:r>
              <a:rPr lang="de-DE" dirty="0" err="1">
                <a:ea typeface="+mn-lt"/>
                <a:cs typeface="+mn-lt"/>
              </a:rPr>
              <a:t>linguaggio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inclusivo</a:t>
            </a:r>
            <a:r>
              <a:rPr lang="de-DE" dirty="0">
                <a:ea typeface="+mn-lt"/>
                <a:cs typeface="+mn-lt"/>
              </a:rPr>
              <a:t>, </a:t>
            </a:r>
            <a:r>
              <a:rPr lang="de-DE" dirty="0" err="1">
                <a:ea typeface="+mn-lt"/>
                <a:cs typeface="+mn-lt"/>
              </a:rPr>
              <a:t>razzismo</a:t>
            </a:r>
            <a:r>
              <a:rPr lang="de-DE" dirty="0">
                <a:ea typeface="+mn-lt"/>
                <a:cs typeface="+mn-lt"/>
              </a:rPr>
              <a:t>, LGBTQIA*, </a:t>
            </a:r>
            <a:r>
              <a:rPr lang="de-DE" dirty="0" err="1">
                <a:ea typeface="+mn-lt"/>
                <a:cs typeface="+mn-lt"/>
              </a:rPr>
              <a:t>diversità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migratoria</a:t>
            </a:r>
            <a:r>
              <a:rPr lang="de-DE" dirty="0">
                <a:ea typeface="+mn-lt"/>
                <a:cs typeface="+mn-lt"/>
              </a:rPr>
              <a:t>, </a:t>
            </a:r>
            <a:r>
              <a:rPr lang="de-DE" dirty="0" err="1">
                <a:ea typeface="+mn-lt"/>
                <a:cs typeface="+mn-lt"/>
              </a:rPr>
              <a:t>coming</a:t>
            </a:r>
            <a:r>
              <a:rPr lang="de-DE" dirty="0">
                <a:ea typeface="+mn-lt"/>
                <a:cs typeface="+mn-lt"/>
              </a:rPr>
              <a:t> out e </a:t>
            </a:r>
            <a:r>
              <a:rPr lang="de-DE" dirty="0" err="1">
                <a:ea typeface="+mn-lt"/>
                <a:cs typeface="+mn-lt"/>
              </a:rPr>
              <a:t>migrazione</a:t>
            </a:r>
            <a:endParaRPr lang="de-DE" dirty="0">
              <a:ea typeface="+mn-lt"/>
              <a:cs typeface="+mn-lt"/>
            </a:endParaRPr>
          </a:p>
          <a:p>
            <a:endParaRPr lang="de-DE" dirty="0"/>
          </a:p>
          <a:p>
            <a:r>
              <a:rPr lang="de-DE" dirty="0">
                <a:ea typeface="+mn-lt"/>
                <a:cs typeface="+mn-lt"/>
              </a:rPr>
              <a:t>e </a:t>
            </a:r>
            <a:r>
              <a:rPr lang="de-DE" dirty="0" err="1">
                <a:ea typeface="+mn-lt"/>
                <a:cs typeface="+mn-lt"/>
              </a:rPr>
              <a:t>offre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una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pratica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checklist</a:t>
            </a:r>
            <a:r>
              <a:rPr lang="de-DE" dirty="0">
                <a:ea typeface="+mn-lt"/>
                <a:cs typeface="+mn-lt"/>
              </a:rPr>
              <a:t> per </a:t>
            </a:r>
            <a:r>
              <a:rPr lang="de-DE" dirty="0" err="1">
                <a:ea typeface="+mn-lt"/>
                <a:cs typeface="+mn-lt"/>
              </a:rPr>
              <a:t>favorire</a:t>
            </a:r>
            <a:r>
              <a:rPr lang="de-DE" dirty="0">
                <a:ea typeface="+mn-lt"/>
                <a:cs typeface="+mn-lt"/>
              </a:rPr>
              <a:t> </a:t>
            </a:r>
            <a:r>
              <a:rPr lang="de-DE" dirty="0" err="1">
                <a:ea typeface="+mn-lt"/>
                <a:cs typeface="+mn-lt"/>
              </a:rPr>
              <a:t>una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quotidianità</a:t>
            </a:r>
            <a:r>
              <a:rPr lang="de-DE" dirty="0">
                <a:ea typeface="+mn-lt"/>
                <a:cs typeface="+mn-lt"/>
              </a:rPr>
              <a:t> scout più </a:t>
            </a:r>
            <a:r>
              <a:rPr lang="de-DE" dirty="0" err="1">
                <a:ea typeface="+mn-lt"/>
                <a:cs typeface="+mn-lt"/>
              </a:rPr>
              <a:t>inclusiva</a:t>
            </a:r>
            <a:r>
              <a:rPr lang="de-DE" dirty="0">
                <a:ea typeface="+mn-lt"/>
                <a:cs typeface="+mn-lt"/>
              </a:rPr>
              <a:t>. </a:t>
            </a:r>
            <a:endParaRPr lang="de-CH" b="1" dirty="0"/>
          </a:p>
          <a:p>
            <a:endParaRPr lang="de-DE" b="1" dirty="0">
              <a:cs typeface="Arial"/>
              <a:sym typeface="Wingdings" panose="05000000000000000000" pitchFamily="2" charset="2"/>
            </a:endParaRPr>
          </a:p>
          <a:p>
            <a:r>
              <a:rPr lang="de-DE" b="1" dirty="0">
                <a:sym typeface="Wingdings" panose="05000000000000000000" pitchFamily="2" charset="2"/>
                <a:hlinkClick r:id="rId4"/>
              </a:rPr>
              <a:t> Vai al dossier</a:t>
            </a:r>
            <a:endParaRPr lang="de-CH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7692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09A19B-0CB6-FDF2-4BE3-FF3CC53F8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968" y="527215"/>
            <a:ext cx="4824031" cy="1208871"/>
          </a:xfrm>
        </p:spPr>
        <p:txBody>
          <a:bodyPr/>
          <a:lstStyle/>
          <a:p>
            <a:r>
              <a:rPr lang="de-DE" dirty="0">
                <a:latin typeface="Arial Nova"/>
                <a:ea typeface="+mj-lt"/>
                <a:cs typeface="+mj-lt"/>
              </a:rPr>
              <a:t>CONTENUTI DEL CORSO INTERNAZIONALI</a:t>
            </a:r>
            <a:endParaRPr lang="de-CH" dirty="0">
              <a:latin typeface="Arial Nova"/>
              <a:cs typeface="Arial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D71610-ED10-78DB-89C4-71D130211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7968" y="2278800"/>
            <a:ext cx="5544031" cy="3708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ea typeface="+mn-lt"/>
                <a:cs typeface="+mn-lt"/>
              </a:rPr>
              <a:t>Per rendere più </a:t>
            </a:r>
            <a:r>
              <a:rPr lang="de-DE" dirty="0" err="1">
                <a:ea typeface="+mn-lt"/>
                <a:cs typeface="+mn-lt"/>
              </a:rPr>
              <a:t>facilmente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accessibile</a:t>
            </a:r>
            <a:r>
              <a:rPr lang="de-DE" dirty="0">
                <a:ea typeface="+mn-lt"/>
                <a:cs typeface="+mn-lt"/>
              </a:rPr>
              <a:t> la </a:t>
            </a:r>
            <a:r>
              <a:rPr lang="de-DE" dirty="0" err="1">
                <a:ea typeface="+mn-lt"/>
                <a:cs typeface="+mn-lt"/>
              </a:rPr>
              <a:t>dimensione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internazionale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dello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scoutismo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nei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corsi</a:t>
            </a:r>
            <a:r>
              <a:rPr lang="de-DE" dirty="0">
                <a:ea typeface="+mn-lt"/>
                <a:cs typeface="+mn-lt"/>
              </a:rPr>
              <a:t> di </a:t>
            </a:r>
            <a:r>
              <a:rPr lang="de-DE" dirty="0" err="1">
                <a:ea typeface="+mn-lt"/>
                <a:cs typeface="+mn-lt"/>
              </a:rPr>
              <a:t>formazione</a:t>
            </a:r>
            <a:r>
              <a:rPr lang="de-DE" dirty="0">
                <a:ea typeface="+mn-lt"/>
                <a:cs typeface="+mn-lt"/>
              </a:rPr>
              <a:t>, </a:t>
            </a:r>
            <a:r>
              <a:rPr lang="de-DE" dirty="0" err="1">
                <a:ea typeface="+mn-lt"/>
                <a:cs typeface="+mn-lt"/>
              </a:rPr>
              <a:t>il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gruppo</a:t>
            </a:r>
            <a:r>
              <a:rPr lang="de-DE" dirty="0">
                <a:ea typeface="+mn-lt"/>
                <a:cs typeface="+mn-lt"/>
              </a:rPr>
              <a:t> di </a:t>
            </a:r>
            <a:r>
              <a:rPr lang="de-DE" dirty="0" err="1">
                <a:ea typeface="+mn-lt"/>
                <a:cs typeface="+mn-lt"/>
              </a:rPr>
              <a:t>progetto</a:t>
            </a:r>
            <a:r>
              <a:rPr lang="de-DE" dirty="0">
                <a:ea typeface="+mn-lt"/>
                <a:cs typeface="+mn-lt"/>
              </a:rPr>
              <a:t> "</a:t>
            </a:r>
            <a:r>
              <a:rPr lang="de-DE" dirty="0" err="1">
                <a:ea typeface="+mn-lt"/>
                <a:cs typeface="+mn-lt"/>
              </a:rPr>
              <a:t>Contenuti</a:t>
            </a:r>
            <a:r>
              <a:rPr lang="de-DE" dirty="0">
                <a:ea typeface="+mn-lt"/>
                <a:cs typeface="+mn-lt"/>
              </a:rPr>
              <a:t> del </a:t>
            </a:r>
            <a:r>
              <a:rPr lang="de-DE" dirty="0" err="1">
                <a:ea typeface="+mn-lt"/>
                <a:cs typeface="+mn-lt"/>
              </a:rPr>
              <a:t>corso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internazionali</a:t>
            </a:r>
            <a:r>
              <a:rPr lang="de-DE" dirty="0">
                <a:ea typeface="+mn-lt"/>
                <a:cs typeface="+mn-lt"/>
              </a:rPr>
              <a:t>" ha </a:t>
            </a:r>
            <a:r>
              <a:rPr lang="de-DE" dirty="0" err="1">
                <a:ea typeface="+mn-lt"/>
                <a:cs typeface="+mn-lt"/>
              </a:rPr>
              <a:t>sviluppato</a:t>
            </a:r>
            <a:r>
              <a:rPr lang="de-DE" dirty="0">
                <a:ea typeface="+mn-lt"/>
                <a:cs typeface="+mn-lt"/>
              </a:rPr>
              <a:t> </a:t>
            </a:r>
            <a:r>
              <a:rPr lang="de-DE" dirty="0" err="1">
                <a:ea typeface="+mn-lt"/>
                <a:cs typeface="+mn-lt"/>
              </a:rPr>
              <a:t>alcuni</a:t>
            </a:r>
            <a:r>
              <a:rPr lang="de-DE" dirty="0">
                <a:ea typeface="+mn-lt"/>
                <a:cs typeface="+mn-lt"/>
              </a:rPr>
              <a:t> </a:t>
            </a:r>
            <a:r>
              <a:rPr lang="de-DE" dirty="0" err="1">
                <a:ea typeface="+mn-lt"/>
                <a:cs typeface="+mn-lt"/>
              </a:rPr>
              <a:t>interessanti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strumenti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digitali</a:t>
            </a:r>
            <a:r>
              <a:rPr lang="de-DE" dirty="0">
                <a:ea typeface="+mn-lt"/>
                <a:cs typeface="+mn-lt"/>
              </a:rPr>
              <a:t>.</a:t>
            </a:r>
            <a:endParaRPr lang="en-US" dirty="0">
              <a:ea typeface="+mn-lt"/>
              <a:cs typeface="+mn-lt"/>
            </a:endParaRPr>
          </a:p>
          <a:p>
            <a:endParaRPr lang="de-DE" dirty="0"/>
          </a:p>
          <a:p>
            <a:r>
              <a:rPr lang="de-DE" b="1" dirty="0">
                <a:sym typeface="Wingdings" panose="05000000000000000000" pitchFamily="2" charset="2"/>
                <a:hlinkClick r:id="rId2"/>
              </a:rPr>
              <a:t> </a:t>
            </a:r>
            <a:r>
              <a:rPr lang="de-DE" b="1" dirty="0">
                <a:hlinkClick r:id="rId2"/>
              </a:rPr>
              <a:t>Vai al sito web</a:t>
            </a:r>
            <a:endParaRPr lang="de-CH" b="1" dirty="0">
              <a:cs typeface="Arial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ED2367-D6C6-3B9C-39E9-E234035E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08DAAD-F06A-03D7-B1FB-A5460FF10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</a:t>
            </a:fld>
            <a:endParaRPr lang="de-CH" dirty="0"/>
          </a:p>
        </p:txBody>
      </p:sp>
      <p:pic>
        <p:nvPicPr>
          <p:cNvPr id="10" name="Bildplatzhalter 9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806B3A5-DB71-C1C9-9654-ECFA55BED4E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0" r="22170"/>
          <a:stretch>
            <a:fillRect/>
          </a:stretch>
        </p:blipFill>
        <p:spPr/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082BB91-966F-2D2B-E85C-3B21C05DD9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87367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EB291-1C15-483D-972F-C998FFA1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6420120" cy="1461625"/>
          </a:xfrm>
        </p:spPr>
        <p:txBody>
          <a:bodyPr/>
          <a:lstStyle/>
          <a:p>
            <a:r>
              <a:rPr lang="de-CH" dirty="0" err="1"/>
              <a:t>Formazione</a:t>
            </a:r>
            <a:r>
              <a:rPr lang="de-CH" dirty="0"/>
              <a:t> scout </a:t>
            </a:r>
            <a:r>
              <a:rPr lang="de-CH" dirty="0" err="1"/>
              <a:t>consapevole</a:t>
            </a:r>
            <a:endParaRPr lang="en-US" dirty="0" err="1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7DC5A4-5E14-4C94-9354-F980F2697F4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24.10.2023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AA270C-9F63-4C85-9067-9858BC6B9F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</a:t>
            </a:fld>
            <a:endParaRPr lang="de-CH" dirty="0"/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F49085DB-1201-76BE-C971-0A1AA13A510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r="2449"/>
          <a:stretch>
            <a:fillRect/>
          </a:stretch>
        </p:blipFill>
        <p:spPr/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4BA55CB-6E91-4075-8F4E-6994C208A8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E2317B7-A8B1-4326-9021-C1B271C29F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514022"/>
            <a:ext cx="5256000" cy="347277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ea typeface="+mn-lt"/>
                <a:cs typeface="+mn-lt"/>
              </a:rPr>
              <a:t>"</a:t>
            </a:r>
            <a:r>
              <a:rPr lang="de-DE" dirty="0" err="1">
                <a:ea typeface="+mn-lt"/>
                <a:cs typeface="+mn-lt"/>
              </a:rPr>
              <a:t>Gli</a:t>
            </a:r>
            <a:r>
              <a:rPr lang="de-DE" dirty="0">
                <a:ea typeface="+mn-lt"/>
                <a:cs typeface="+mn-lt"/>
              </a:rPr>
              <a:t> Scout </a:t>
            </a:r>
            <a:r>
              <a:rPr lang="de-DE" dirty="0" err="1">
                <a:ea typeface="+mn-lt"/>
                <a:cs typeface="+mn-lt"/>
              </a:rPr>
              <a:t>sono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una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scuola</a:t>
            </a:r>
            <a:r>
              <a:rPr lang="de-DE" dirty="0">
                <a:ea typeface="+mn-lt"/>
                <a:cs typeface="+mn-lt"/>
              </a:rPr>
              <a:t> di </a:t>
            </a:r>
            <a:r>
              <a:rPr lang="de-DE" dirty="0" err="1">
                <a:ea typeface="+mn-lt"/>
                <a:cs typeface="+mn-lt"/>
              </a:rPr>
              <a:t>vita</a:t>
            </a:r>
            <a:r>
              <a:rPr lang="de-DE" dirty="0">
                <a:ea typeface="+mn-lt"/>
                <a:cs typeface="+mn-lt"/>
              </a:rPr>
              <a:t>", ci </a:t>
            </a:r>
            <a:r>
              <a:rPr lang="de-DE" dirty="0" err="1">
                <a:ea typeface="+mn-lt"/>
                <a:cs typeface="+mn-lt"/>
              </a:rPr>
              <a:t>dicono</a:t>
            </a:r>
            <a:r>
              <a:rPr lang="de-DE" dirty="0">
                <a:ea typeface="+mn-lt"/>
                <a:cs typeface="+mn-lt"/>
              </a:rPr>
              <a:t> sempre </a:t>
            </a:r>
            <a:r>
              <a:rPr lang="de-DE" dirty="0" err="1">
                <a:ea typeface="+mn-lt"/>
                <a:cs typeface="+mn-lt"/>
              </a:rPr>
              <a:t>gli</a:t>
            </a:r>
            <a:r>
              <a:rPr lang="de-DE" dirty="0">
                <a:ea typeface="+mn-lt"/>
                <a:cs typeface="+mn-lt"/>
              </a:rPr>
              <a:t> scout più </a:t>
            </a:r>
            <a:r>
              <a:rPr lang="de-DE" dirty="0" err="1">
                <a:ea typeface="+mn-lt"/>
                <a:cs typeface="+mn-lt"/>
              </a:rPr>
              <a:t>anziani</a:t>
            </a:r>
            <a:r>
              <a:rPr lang="de-DE" noProof="0" dirty="0">
                <a:ea typeface="+mn-lt"/>
                <a:cs typeface="+mn-lt"/>
              </a:rPr>
              <a:t>. </a:t>
            </a:r>
            <a:r>
              <a:rPr lang="de-DE" dirty="0">
                <a:ea typeface="+mn-lt"/>
                <a:cs typeface="+mn-lt"/>
              </a:rPr>
              <a:t>Per rendere </a:t>
            </a:r>
            <a:r>
              <a:rPr lang="de-DE" dirty="0" err="1">
                <a:ea typeface="+mn-lt"/>
                <a:cs typeface="+mn-lt"/>
              </a:rPr>
              <a:t>consapevoli</a:t>
            </a:r>
            <a:r>
              <a:rPr lang="de-DE" dirty="0">
                <a:ea typeface="+mn-lt"/>
                <a:cs typeface="+mn-lt"/>
              </a:rPr>
              <a:t> i </a:t>
            </a:r>
            <a:r>
              <a:rPr lang="de-DE" dirty="0" err="1">
                <a:ea typeface="+mn-lt"/>
                <a:cs typeface="+mn-lt"/>
              </a:rPr>
              <a:t>potenziali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datori</a:t>
            </a:r>
            <a:r>
              <a:rPr lang="de-DE" dirty="0">
                <a:ea typeface="+mn-lt"/>
                <a:cs typeface="+mn-lt"/>
              </a:rPr>
              <a:t> di </a:t>
            </a:r>
            <a:r>
              <a:rPr lang="de-DE" dirty="0" err="1">
                <a:ea typeface="+mn-lt"/>
                <a:cs typeface="+mn-lt"/>
              </a:rPr>
              <a:t>lavoro</a:t>
            </a:r>
            <a:r>
              <a:rPr lang="de-DE" dirty="0">
                <a:ea typeface="+mn-lt"/>
                <a:cs typeface="+mn-lt"/>
              </a:rPr>
              <a:t> e </a:t>
            </a:r>
            <a:r>
              <a:rPr lang="de-DE" dirty="0" err="1">
                <a:ea typeface="+mn-lt"/>
                <a:cs typeface="+mn-lt"/>
              </a:rPr>
              <a:t>il</a:t>
            </a:r>
            <a:r>
              <a:rPr lang="de-DE" dirty="0">
                <a:ea typeface="+mn-lt"/>
                <a:cs typeface="+mn-lt"/>
              </a:rPr>
              <a:t> personale delle </a:t>
            </a:r>
            <a:r>
              <a:rPr lang="de-DE" dirty="0" err="1">
                <a:ea typeface="+mn-lt"/>
                <a:cs typeface="+mn-lt"/>
              </a:rPr>
              <a:t>risorse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umane</a:t>
            </a:r>
            <a:r>
              <a:rPr lang="de-DE" noProof="0" dirty="0">
                <a:ea typeface="+mn-lt"/>
                <a:cs typeface="+mn-lt"/>
              </a:rPr>
              <a:t>, </a:t>
            </a:r>
            <a:r>
              <a:rPr lang="de-DE" dirty="0" err="1">
                <a:ea typeface="+mn-lt"/>
                <a:cs typeface="+mn-lt"/>
              </a:rPr>
              <a:t>dobbiamo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tradurre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ciò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che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abbiamo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imparato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nel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loro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linguaggio</a:t>
            </a:r>
            <a:r>
              <a:rPr lang="de-DE" noProof="0" dirty="0">
                <a:ea typeface="+mn-lt"/>
                <a:cs typeface="+mn-lt"/>
              </a:rPr>
              <a:t>.</a:t>
            </a:r>
            <a:endParaRPr lang="en-US" dirty="0">
              <a:ea typeface="+mn-lt"/>
              <a:cs typeface="+mn-lt"/>
            </a:endParaRPr>
          </a:p>
          <a:p>
            <a:endParaRPr lang="de-DE" dirty="0"/>
          </a:p>
          <a:p>
            <a:r>
              <a:rPr lang="de-DE" b="1" noProof="0" dirty="0">
                <a:sym typeface="Wingdings" panose="05000000000000000000" pitchFamily="2" charset="2"/>
                <a:hlinkClick r:id="rId4"/>
              </a:rPr>
              <a:t> </a:t>
            </a:r>
            <a:r>
              <a:rPr lang="de-DE" b="1" u="sng" dirty="0" err="1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  <a:hlinkClick r:id="rId4"/>
              </a:rPr>
              <a:t>Conversione</a:t>
            </a:r>
            <a:r>
              <a:rPr lang="de-DE" b="1" u="sng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  <a:hlinkClick r:id="rId4"/>
              </a:rPr>
              <a:t> al </a:t>
            </a:r>
            <a:r>
              <a:rPr lang="de-DE" b="1" u="sng" dirty="0" err="1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  <a:hlinkClick r:id="rId4"/>
              </a:rPr>
              <a:t>mondo</a:t>
            </a:r>
            <a:r>
              <a:rPr lang="de-DE" b="1" u="sng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  <a:hlinkClick r:id="rId4"/>
              </a:rPr>
              <a:t> del </a:t>
            </a:r>
            <a:r>
              <a:rPr lang="de-DE" b="1" u="sng" dirty="0" err="1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  <a:hlinkClick r:id="rId4"/>
              </a:rPr>
              <a:t>lavoro</a:t>
            </a:r>
            <a:r>
              <a:rPr lang="de-DE" b="1" u="sng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  <a:hlinkClick r:id="rId4"/>
              </a:rPr>
              <a:t> </a:t>
            </a:r>
            <a:endParaRPr lang="de-DE" b="1" u="sng" dirty="0">
              <a:solidFill>
                <a:schemeClr val="accent1">
                  <a:lumMod val="60000"/>
                  <a:lumOff val="40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179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CCB5C-9969-8E2A-F5AB-92008C297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Strumenti</a:t>
            </a:r>
            <a:r>
              <a:rPr lang="de-DE" dirty="0"/>
              <a:t> da Campo </a:t>
            </a:r>
            <a:r>
              <a:rPr lang="de-DE" dirty="0" err="1"/>
              <a:t>equo</a:t>
            </a:r>
            <a:endParaRPr lang="de-DE" dirty="0" err="1">
              <a:cs typeface="Arial"/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964828A-0EA8-8D13-653B-FDA31D477B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Campo </a:t>
            </a:r>
            <a:r>
              <a:rPr lang="de-DE" dirty="0" err="1"/>
              <a:t>equo</a:t>
            </a:r>
            <a:r>
              <a:rPr lang="de-DE" dirty="0"/>
              <a:t> </a:t>
            </a:r>
            <a:r>
              <a:rPr lang="de-DE" dirty="0" err="1">
                <a:ea typeface="+mn-lt"/>
                <a:cs typeface="+mn-lt"/>
              </a:rPr>
              <a:t>offre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una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serie</a:t>
            </a:r>
            <a:r>
              <a:rPr lang="de-DE" dirty="0">
                <a:ea typeface="+mn-lt"/>
                <a:cs typeface="+mn-lt"/>
              </a:rPr>
              <a:t> di </a:t>
            </a:r>
            <a:r>
              <a:rPr lang="de-DE" dirty="0" err="1">
                <a:ea typeface="+mn-lt"/>
                <a:cs typeface="+mn-lt"/>
              </a:rPr>
              <a:t>strumenti</a:t>
            </a:r>
            <a:r>
              <a:rPr lang="de-DE" dirty="0">
                <a:ea typeface="+mn-lt"/>
                <a:cs typeface="+mn-lt"/>
              </a:rPr>
              <a:t> per rendere i </a:t>
            </a:r>
            <a:r>
              <a:rPr lang="de-DE" dirty="0" err="1">
                <a:ea typeface="+mn-lt"/>
                <a:cs typeface="+mn-lt"/>
              </a:rPr>
              <a:t>campi</a:t>
            </a:r>
            <a:r>
              <a:rPr lang="de-DE" dirty="0">
                <a:ea typeface="+mn-lt"/>
                <a:cs typeface="+mn-lt"/>
              </a:rPr>
              <a:t> più </a:t>
            </a:r>
            <a:r>
              <a:rPr lang="de-DE" dirty="0" err="1">
                <a:ea typeface="+mn-lt"/>
                <a:cs typeface="+mn-lt"/>
              </a:rPr>
              <a:t>sostenibili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dal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punto</a:t>
            </a:r>
            <a:r>
              <a:rPr lang="de-DE" dirty="0">
                <a:ea typeface="+mn-lt"/>
                <a:cs typeface="+mn-lt"/>
              </a:rPr>
              <a:t> di </a:t>
            </a:r>
            <a:r>
              <a:rPr lang="de-DE" dirty="0" err="1">
                <a:ea typeface="+mn-lt"/>
                <a:cs typeface="+mn-lt"/>
              </a:rPr>
              <a:t>vista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sociale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ed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ecologico</a:t>
            </a:r>
            <a:r>
              <a:rPr lang="de-DE" dirty="0">
                <a:ea typeface="+mn-lt"/>
                <a:cs typeface="+mn-lt"/>
              </a:rPr>
              <a:t>. Tutti </a:t>
            </a:r>
            <a:r>
              <a:rPr lang="de-DE" dirty="0" err="1">
                <a:ea typeface="+mn-lt"/>
                <a:cs typeface="+mn-lt"/>
              </a:rPr>
              <a:t>gli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strumenti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sono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disponibili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nell'area</a:t>
            </a:r>
            <a:r>
              <a:rPr lang="de-DE" dirty="0">
                <a:ea typeface="+mn-lt"/>
                <a:cs typeface="+mn-lt"/>
              </a:rPr>
              <a:t> di </a:t>
            </a:r>
            <a:r>
              <a:rPr lang="de-DE" dirty="0" err="1">
                <a:ea typeface="+mn-lt"/>
                <a:cs typeface="+mn-lt"/>
              </a:rPr>
              <a:t>download</a:t>
            </a:r>
            <a:r>
              <a:rPr lang="de-DE" dirty="0">
                <a:ea typeface="+mn-lt"/>
                <a:cs typeface="+mn-lt"/>
              </a:rPr>
              <a:t>:</a:t>
            </a:r>
            <a:endParaRPr lang="de-DE" dirty="0"/>
          </a:p>
          <a:p>
            <a:endParaRPr lang="de-DE" dirty="0"/>
          </a:p>
          <a:p>
            <a:r>
              <a:rPr lang="it-CH" b="1" dirty="0">
                <a:sym typeface="Wingdings" panose="05000000000000000000" pitchFamily="2" charset="2"/>
                <a:hlinkClick r:id="rId3"/>
              </a:rPr>
              <a:t> </a:t>
            </a:r>
            <a:r>
              <a:rPr lang="it-CH" b="1" dirty="0">
                <a:hlinkClick r:id="rId3"/>
              </a:rPr>
              <a:t>Strumenti campo equo nell'area download del MSS </a:t>
            </a:r>
            <a:endParaRPr lang="it-CH" b="1" dirty="0">
              <a:cs typeface="Arial"/>
            </a:endParaRPr>
          </a:p>
          <a:p>
            <a:endParaRPr lang="de-DE" b="1" dirty="0"/>
          </a:p>
          <a:p>
            <a:r>
              <a:rPr lang="de-DE" b="1" dirty="0">
                <a:sym typeface="Wingdings" panose="05000000000000000000" pitchFamily="2" charset="2"/>
                <a:hlinkClick r:id="rId4"/>
              </a:rPr>
              <a:t> </a:t>
            </a:r>
            <a:r>
              <a:rPr lang="de-DE" b="1" dirty="0">
                <a:hlinkClick r:id="rId4"/>
              </a:rPr>
              <a:t>Vai alla </a:t>
            </a:r>
            <a:r>
              <a:rPr lang="de-DE" b="1" dirty="0" err="1">
                <a:hlinkClick r:id="rId4"/>
              </a:rPr>
              <a:t>homepage</a:t>
            </a:r>
            <a:r>
              <a:rPr lang="de-DE" b="1" dirty="0">
                <a:hlinkClick r:id="rId4"/>
              </a:rPr>
              <a:t> di Campo </a:t>
            </a:r>
            <a:r>
              <a:rPr lang="de-DE" b="1" dirty="0" err="1">
                <a:hlinkClick r:id="rId4"/>
              </a:rPr>
              <a:t>Equo</a:t>
            </a:r>
            <a:endParaRPr lang="de-CH" b="1" dirty="0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DA2676-2735-2FC2-BFDC-3B884F80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8</a:t>
            </a:fld>
            <a:endParaRPr lang="de-CH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B0738DC1-87B0-0352-16F0-AD89969CEE8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" r="593"/>
          <a:stretch/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08FFE93-37CF-C0F8-8436-6F1F3F3B6B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2096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CE60C7-8B45-FC29-5A91-687905EA9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</a:t>
            </a:fld>
            <a:endParaRPr lang="de-CH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1F37B18C-4835-E876-B309-EEEBFA110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Strumenti per attività a misura di bambino</a:t>
            </a:r>
            <a:endParaRPr lang="de-CH" dirty="0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4B35FC57-107B-231D-C64D-86514D830806}"/>
              </a:ext>
            </a:extLst>
          </p:cNvPr>
          <p:cNvSpPr/>
          <p:nvPr/>
        </p:nvSpPr>
        <p:spPr>
          <a:xfrm>
            <a:off x="677576" y="2098525"/>
            <a:ext cx="6025831" cy="158447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hlinkClick r:id="rId2"/>
              </a:rPr>
              <a:t>I </a:t>
            </a:r>
            <a:r>
              <a:rPr lang="de-DE" dirty="0" err="1">
                <a:hlinkClick r:id="rId2"/>
              </a:rPr>
              <a:t>castori</a:t>
            </a:r>
            <a:r>
              <a:rPr lang="de-DE" dirty="0">
                <a:hlinkClick r:id="rId2"/>
              </a:rPr>
              <a:t> – </a:t>
            </a:r>
            <a:br>
              <a:rPr lang="de-DE" dirty="0">
                <a:hlinkClick r:id="rId2"/>
              </a:rPr>
            </a:br>
            <a:r>
              <a:rPr lang="de-DE" dirty="0" err="1">
                <a:hlinkClick r:id="rId2"/>
              </a:rPr>
              <a:t>Partecipiamo</a:t>
            </a:r>
            <a:r>
              <a:rPr lang="de-DE" dirty="0">
                <a:hlinkClick r:id="rId2"/>
              </a:rPr>
              <a:t> </a:t>
            </a:r>
            <a:r>
              <a:rPr lang="de-DE" dirty="0" err="1">
                <a:hlinkClick r:id="rId2"/>
              </a:rPr>
              <a:t>con</a:t>
            </a:r>
            <a:r>
              <a:rPr lang="de-DE" dirty="0">
                <a:hlinkClick r:id="rId2"/>
              </a:rPr>
              <a:t> </a:t>
            </a:r>
            <a:r>
              <a:rPr lang="de-DE" dirty="0" err="1">
                <a:hlinkClick r:id="rId2"/>
              </a:rPr>
              <a:t>gioia</a:t>
            </a:r>
            <a:r>
              <a:rPr lang="de-DE" dirty="0">
                <a:hlinkClick r:id="rId2"/>
              </a:rPr>
              <a:t>!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>
                <a:hlinkClick r:id="rId3"/>
              </a:rPr>
              <a:t>Libro</a:t>
            </a:r>
            <a:r>
              <a:rPr lang="de-DE" dirty="0">
                <a:hlinkClick r:id="rId3"/>
              </a:rPr>
              <a:t> Mauna &amp; Sori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hlinkClick r:id="rId4"/>
              </a:rPr>
              <a:t>Set di </a:t>
            </a:r>
            <a:r>
              <a:rPr lang="de-DE" dirty="0" err="1">
                <a:hlinkClick r:id="rId4"/>
              </a:rPr>
              <a:t>schede</a:t>
            </a:r>
            <a:r>
              <a:rPr lang="de-DE" dirty="0">
                <a:hlinkClick r:id="rId4"/>
              </a:rPr>
              <a:t> per i/le </a:t>
            </a:r>
            <a:r>
              <a:rPr lang="de-DE" dirty="0" err="1">
                <a:hlinkClick r:id="rId4"/>
              </a:rPr>
              <a:t>capi</a:t>
            </a:r>
            <a:r>
              <a:rPr lang="de-DE" dirty="0">
                <a:hlinkClick r:id="rId4"/>
              </a:rPr>
              <a:t>/e</a:t>
            </a:r>
            <a:endParaRPr lang="de-DE" dirty="0">
              <a:hlinkClick r:id="rId5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>
                <a:hlinkClick r:id="rId6"/>
              </a:rPr>
              <a:t>pagina</a:t>
            </a:r>
            <a:r>
              <a:rPr lang="de-DE" dirty="0">
                <a:hlinkClick r:id="rId6"/>
              </a:rPr>
              <a:t> di </a:t>
            </a:r>
            <a:r>
              <a:rPr lang="de-DE" dirty="0" err="1">
                <a:hlinkClick r:id="rId6"/>
              </a:rPr>
              <a:t>download</a:t>
            </a:r>
            <a:r>
              <a:rPr lang="de-DE" dirty="0">
                <a:hlinkClick r:id="rId6"/>
              </a:rPr>
              <a:t> </a:t>
            </a:r>
            <a:r>
              <a:rPr lang="de-DE" dirty="0" err="1">
                <a:hlinkClick r:id="rId6"/>
              </a:rPr>
              <a:t>Castori</a:t>
            </a:r>
            <a:endParaRPr lang="de-CH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50743FD-DB9E-9375-20FC-9481912334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2921" y="2301409"/>
            <a:ext cx="2570486" cy="1178706"/>
          </a:xfrm>
          <a:prstGeom prst="rect">
            <a:avLst/>
          </a:prstGeom>
        </p:spPr>
      </p:pic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2821BFF6-A051-D519-031F-2CBFF8546BE6}"/>
              </a:ext>
            </a:extLst>
          </p:cNvPr>
          <p:cNvSpPr/>
          <p:nvPr/>
        </p:nvSpPr>
        <p:spPr>
          <a:xfrm>
            <a:off x="6818025" y="2098525"/>
            <a:ext cx="5297775" cy="15844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hlinkClick r:id="rId8"/>
              </a:rPr>
              <a:t>Il </a:t>
            </a:r>
            <a:r>
              <a:rPr lang="de-DE" dirty="0" err="1">
                <a:hlinkClick r:id="rId8"/>
              </a:rPr>
              <a:t>lupetti</a:t>
            </a:r>
            <a:r>
              <a:rPr lang="de-DE" dirty="0">
                <a:hlinkClick r:id="rId8"/>
              </a:rPr>
              <a:t> – Del </a:t>
            </a:r>
            <a:r>
              <a:rPr lang="de-DE" dirty="0" err="1">
                <a:hlinkClick r:id="rId8"/>
              </a:rPr>
              <a:t>nostro</a:t>
            </a:r>
            <a:r>
              <a:rPr lang="de-DE" dirty="0">
                <a:hlinkClick r:id="rId8"/>
              </a:rPr>
              <a:t> </a:t>
            </a:r>
            <a:r>
              <a:rPr lang="de-DE" dirty="0" err="1">
                <a:hlinkClick r:id="rId8"/>
              </a:rPr>
              <a:t>meglio</a:t>
            </a:r>
            <a:r>
              <a:rPr lang="de-DE" dirty="0">
                <a:hlinkClick r:id="rId8"/>
              </a:rPr>
              <a:t>!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>
                <a:hlinkClick r:id="rId9"/>
              </a:rPr>
              <a:t>«</a:t>
            </a:r>
            <a:r>
              <a:rPr lang="de-CH" dirty="0" err="1">
                <a:hlinkClick r:id="rId9"/>
              </a:rPr>
              <a:t>Buona</a:t>
            </a:r>
            <a:r>
              <a:rPr lang="de-CH" dirty="0">
                <a:hlinkClick r:id="rId9"/>
              </a:rPr>
              <a:t> Caccia» </a:t>
            </a:r>
            <a:r>
              <a:rPr lang="de-CH" dirty="0" err="1">
                <a:hlinkClick r:id="rId9"/>
              </a:rPr>
              <a:t>libretto</a:t>
            </a:r>
            <a:r>
              <a:rPr lang="de-CH" dirty="0">
                <a:hlinkClick r:id="rId9"/>
              </a:rPr>
              <a:t> di</a:t>
            </a:r>
            <a:br>
              <a:rPr lang="de-CH" dirty="0">
                <a:hlinkClick r:id="rId9"/>
              </a:rPr>
            </a:br>
            <a:r>
              <a:rPr lang="de-CH" dirty="0" err="1">
                <a:hlinkClick r:id="rId9"/>
              </a:rPr>
              <a:t>accompagnamento</a:t>
            </a:r>
            <a:r>
              <a:rPr lang="de-CH" dirty="0">
                <a:hlinkClick r:id="rId9"/>
              </a:rPr>
              <a:t> personale</a:t>
            </a:r>
            <a:endParaRPr lang="de-CH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 err="1">
                <a:hlinkClick r:id="rId10"/>
              </a:rPr>
              <a:t>cudesch</a:t>
            </a:r>
            <a:r>
              <a:rPr lang="de-CH" dirty="0">
                <a:hlinkClick r:id="rId10"/>
              </a:rPr>
              <a:t> - La </a:t>
            </a:r>
            <a:r>
              <a:rPr lang="de-CH" dirty="0" err="1">
                <a:hlinkClick r:id="rId10"/>
              </a:rPr>
              <a:t>branca</a:t>
            </a:r>
            <a:r>
              <a:rPr lang="de-CH" dirty="0">
                <a:hlinkClick r:id="rId10"/>
              </a:rPr>
              <a:t> </a:t>
            </a:r>
            <a:r>
              <a:rPr lang="de-CH" dirty="0" err="1">
                <a:hlinkClick r:id="rId10"/>
              </a:rPr>
              <a:t>Lupetti</a:t>
            </a:r>
            <a:endParaRPr lang="de-CH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>
                <a:hlinkClick r:id="rId11"/>
              </a:rPr>
              <a:t>Pagina di </a:t>
            </a:r>
            <a:r>
              <a:rPr lang="de-CH" dirty="0" err="1">
                <a:hlinkClick r:id="rId11"/>
              </a:rPr>
              <a:t>download</a:t>
            </a:r>
            <a:r>
              <a:rPr lang="de-CH" dirty="0">
                <a:hlinkClick r:id="rId11"/>
              </a:rPr>
              <a:t> </a:t>
            </a:r>
            <a:r>
              <a:rPr lang="de-CH" dirty="0" err="1">
                <a:hlinkClick r:id="rId11"/>
              </a:rPr>
              <a:t>Lupetti</a:t>
            </a:r>
            <a:endParaRPr lang="de-CH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3E6A230-2246-806A-C9BA-51D91BA009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4472" y="2162728"/>
            <a:ext cx="1625012" cy="1454705"/>
          </a:xfrm>
          <a:prstGeom prst="rect">
            <a:avLst/>
          </a:prstGeom>
        </p:spPr>
      </p:pic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DB0E77B2-7BF2-5C20-0DDE-05510EF86259}"/>
              </a:ext>
            </a:extLst>
          </p:cNvPr>
          <p:cNvSpPr/>
          <p:nvPr/>
        </p:nvSpPr>
        <p:spPr>
          <a:xfrm>
            <a:off x="677574" y="3881641"/>
            <a:ext cx="10415875" cy="215971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/>
              <a:t>Moduli</a:t>
            </a:r>
            <a:r>
              <a:rPr lang="de-DE" dirty="0"/>
              <a:t> di </a:t>
            </a:r>
            <a:r>
              <a:rPr lang="de-DE" dirty="0" err="1"/>
              <a:t>apprendimento</a:t>
            </a:r>
            <a:r>
              <a:rPr lang="de-DE" dirty="0"/>
              <a:t> G+S:</a:t>
            </a:r>
            <a:endParaRPr lang="de-DE" dirty="0">
              <a:hlinkClick r:id="rId13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>
                <a:hlinkClick r:id="rId14"/>
              </a:rPr>
              <a:t>Comprendere</a:t>
            </a:r>
            <a:r>
              <a:rPr lang="de-DE" dirty="0">
                <a:hlinkClick r:id="rId14"/>
              </a:rPr>
              <a:t> i </a:t>
            </a:r>
            <a:r>
              <a:rPr lang="de-DE" dirty="0" err="1">
                <a:hlinkClick r:id="rId14"/>
              </a:rPr>
              <a:t>bambini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>
                <a:hlinkClick r:id="rId15"/>
              </a:rPr>
              <a:t>Promuovere</a:t>
            </a:r>
            <a:r>
              <a:rPr lang="de-DE" dirty="0">
                <a:hlinkClick r:id="rId15"/>
              </a:rPr>
              <a:t> i </a:t>
            </a:r>
            <a:r>
              <a:rPr lang="de-DE" dirty="0" err="1">
                <a:hlinkClick r:id="rId15"/>
              </a:rPr>
              <a:t>bambini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>
                <a:hlinkClick r:id="rId16"/>
              </a:rPr>
              <a:t>Trasmettere</a:t>
            </a:r>
            <a:r>
              <a:rPr lang="de-DE" dirty="0">
                <a:hlinkClick r:id="rId16"/>
              </a:rPr>
              <a:t> a </a:t>
            </a:r>
            <a:r>
              <a:rPr lang="de-DE" dirty="0" err="1">
                <a:hlinkClick r:id="rId16"/>
              </a:rPr>
              <a:t>misura</a:t>
            </a:r>
            <a:r>
              <a:rPr lang="de-DE" dirty="0">
                <a:hlinkClick r:id="rId16"/>
              </a:rPr>
              <a:t> di </a:t>
            </a:r>
            <a:r>
              <a:rPr lang="de-DE" dirty="0" err="1">
                <a:hlinkClick r:id="rId16"/>
              </a:rPr>
              <a:t>bambino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Fasciocolo</a:t>
            </a:r>
            <a:r>
              <a:rPr lang="de-DE" dirty="0"/>
              <a:t> Sport per i </a:t>
            </a:r>
            <a:r>
              <a:rPr lang="de-DE" dirty="0" err="1"/>
              <a:t>bambini</a:t>
            </a:r>
            <a:r>
              <a:rPr lang="de-DE" dirty="0"/>
              <a:t> G+S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5BADCB-AB8D-ADE6-89EB-9E591D666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744" y="3874955"/>
            <a:ext cx="1589158" cy="22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EF6711C-074C-1AFB-F538-571F4A86A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94" y="3822883"/>
            <a:ext cx="1589158" cy="22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E09BD03-2E7F-4956-9CF9-8259B7FF5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044" y="3849086"/>
            <a:ext cx="1589158" cy="22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692328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Benutzerdefiniert 3">
      <a:dk1>
        <a:sysClr val="windowText" lastClr="000000"/>
      </a:dk1>
      <a:lt1>
        <a:sysClr val="window" lastClr="FFFFFF"/>
      </a:lt1>
      <a:dk2>
        <a:srgbClr val="4B4B4B"/>
      </a:dk2>
      <a:lt2>
        <a:srgbClr val="4D4D4D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BE6294"/>
      </a:hlink>
      <a:folHlink>
        <a:srgbClr val="D396B8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äsentation Pfadi V2.potx" id="{75E134D2-F85A-4AAD-ABC7-8D56E911D78C}" vid="{D1EA024C-A1F9-48EA-A191-5DC3A3FF03FA}"/>
    </a:ext>
  </a:extLst>
</a:theme>
</file>

<file path=ppt/theme/theme2.xml><?xml version="1.0" encoding="utf-8"?>
<a:theme xmlns:a="http://schemas.openxmlformats.org/drawingml/2006/main" name="Office Theme">
  <a:themeElements>
    <a:clrScheme name="Pfadibewegung">
      <a:dk1>
        <a:sysClr val="windowText" lastClr="000000"/>
      </a:dk1>
      <a:lt1>
        <a:sysClr val="window" lastClr="FFFFFF"/>
      </a:lt1>
      <a:dk2>
        <a:srgbClr val="4B4B4B"/>
      </a:dk2>
      <a:lt2>
        <a:srgbClr val="6F6F6F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000000"/>
      </a:hlink>
      <a:folHlink>
        <a:srgbClr val="000000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fadibewegung">
      <a:dk1>
        <a:sysClr val="windowText" lastClr="000000"/>
      </a:dk1>
      <a:lt1>
        <a:sysClr val="window" lastClr="FFFFFF"/>
      </a:lt1>
      <a:dk2>
        <a:srgbClr val="4B4B4B"/>
      </a:dk2>
      <a:lt2>
        <a:srgbClr val="6F6F6F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000000"/>
      </a:hlink>
      <a:folHlink>
        <a:srgbClr val="000000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B03B7DE04E2744B5E78F8D951BC6D5" ma:contentTypeVersion="20" ma:contentTypeDescription="Ein neues Dokument erstellen." ma:contentTypeScope="" ma:versionID="f5b7a8377fe16cc51511e08360fe9a99">
  <xsd:schema xmlns:xsd="http://www.w3.org/2001/XMLSchema" xmlns:xs="http://www.w3.org/2001/XMLSchema" xmlns:p="http://schemas.microsoft.com/office/2006/metadata/properties" xmlns:ns2="3c8518ea-9c55-4d78-8aad-a65cc48a54f0" xmlns:ns3="545f690f-a4ce-4cd7-8e4e-e4175257a20e" targetNamespace="http://schemas.microsoft.com/office/2006/metadata/properties" ma:root="true" ma:fieldsID="9e0cbff51b6f02f079456df939b81288" ns2:_="" ns3:_="">
    <xsd:import namespace="3c8518ea-9c55-4d78-8aad-a65cc48a54f0"/>
    <xsd:import namespace="545f690f-a4ce-4cd7-8e4e-e4175257a2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Sprach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518ea-9c55-4d78-8aad-a65cc48a54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Sprache" ma:index="12" nillable="true" ma:displayName="Sprache" ma:default="Deutsch" ma:format="Dropdown" ma:indexed="true" ma:internalName="Sprache">
      <xsd:simpleType>
        <xsd:restriction base="dms:Choice">
          <xsd:enumeration value="Deutsch"/>
          <xsd:enumeration value="Français"/>
          <xsd:enumeration value="Italiano"/>
          <xsd:enumeration value="English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50e4a413-43b8-4c66-a143-4cc28a99c1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5f690f-a4ce-4cd7-8e4e-e4175257a20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1ac8ba2-66eb-4387-a263-fedadc8c350d}" ma:internalName="TaxCatchAll" ma:showField="CatchAllData" ma:web="545f690f-a4ce-4cd7-8e4e-e4175257a2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45f690f-a4ce-4cd7-8e4e-e4175257a20e">
      <UserInfo>
        <DisplayName/>
        <AccountId xsi:nil="true"/>
        <AccountType/>
      </UserInfo>
    </SharedWithUsers>
    <TaxCatchAll xmlns="545f690f-a4ce-4cd7-8e4e-e4175257a20e" xsi:nil="true"/>
    <lcf76f155ced4ddcb4097134ff3c332f xmlns="3c8518ea-9c55-4d78-8aad-a65cc48a54f0">
      <Terms xmlns="http://schemas.microsoft.com/office/infopath/2007/PartnerControls"/>
    </lcf76f155ced4ddcb4097134ff3c332f>
    <Sprache xmlns="3c8518ea-9c55-4d78-8aad-a65cc48a54f0">Deutsch</Sprach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E2E3DA-E53C-48C5-AD7B-073472AB86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8518ea-9c55-4d78-8aad-a65cc48a54f0"/>
    <ds:schemaRef ds:uri="545f690f-a4ce-4cd7-8e4e-e4175257a2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26B806-0237-4942-A1FD-5C97285908C2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3c8518ea-9c55-4d78-8aad-a65cc48a54f0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545f690f-a4ce-4cd7-8e4e-e4175257a20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Präsentation Vorlage</Template>
  <TotalTime>0</TotalTime>
  <Words>1498</Words>
  <Application>Microsoft Office PowerPoint</Application>
  <PresentationFormat>Breitbild</PresentationFormat>
  <Paragraphs>177</Paragraphs>
  <Slides>18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Arial</vt:lpstr>
      <vt:lpstr>Arial Nova</vt:lpstr>
      <vt:lpstr>Symbol</vt:lpstr>
      <vt:lpstr>Wingdings</vt:lpstr>
      <vt:lpstr>Benutzerdefiniertes Design</vt:lpstr>
      <vt:lpstr>informazioni dalla MSS e da G+s</vt:lpstr>
      <vt:lpstr>Collezioni digitali della mss</vt:lpstr>
      <vt:lpstr>Etica negli scout</vt:lpstr>
      <vt:lpstr>Strumento per la prevenzione</vt:lpstr>
      <vt:lpstr>Aperto a tutti/e</vt:lpstr>
      <vt:lpstr>CONTENUTI DEL CORSO INTERNAZIONALI</vt:lpstr>
      <vt:lpstr>Formazione scout consapevole</vt:lpstr>
      <vt:lpstr>Strumenti da Campo equo</vt:lpstr>
      <vt:lpstr>Strumenti per attività a misura di bambino</vt:lpstr>
      <vt:lpstr>Documenti sulla sicurezza</vt:lpstr>
      <vt:lpstr>Documenti G+S digitali</vt:lpstr>
      <vt:lpstr>Materiale G+S in prestito</vt:lpstr>
      <vt:lpstr>Cartine nazionali -comanda</vt:lpstr>
      <vt:lpstr>aggiornamentosardina</vt:lpstr>
      <vt:lpstr>COMPETENZE PER LA VITA E LA SALUTE</vt:lpstr>
      <vt:lpstr>ADEGUAMENTI G+S al 01.12.2022</vt:lpstr>
      <vt:lpstr>Adeguamenti G+S al 01.12.2022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Neuigkeiten von PBS und J+S</dc:title>
  <dc:creator>Sabrina Bosshard / Circonflexe</dc:creator>
  <cp:lastModifiedBy>Sabrina Bosshard / Circonflexe</cp:lastModifiedBy>
  <cp:revision>238</cp:revision>
  <dcterms:created xsi:type="dcterms:W3CDTF">2022-11-25T14:41:05Z</dcterms:created>
  <dcterms:modified xsi:type="dcterms:W3CDTF">2023-10-25T12:46:16Z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0x01010030B03B7DE04E2744B5E78F8D951BC6D5</vt:lpwstr>
  </property>
  <property fmtid="{D5CDD505-2E9C-101B-9397-08002B2CF9AE}" pid="3" name="TaxKeyword">
    <vt:lpwstr/>
  </property>
  <property fmtid="{D5CDD505-2E9C-101B-9397-08002B2CF9AE}" pid="4" name="Dokumentenart">
    <vt:lpwstr/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Order">
    <vt:r8>32070300</vt:r8>
  </property>
  <property fmtid="{D5CDD505-2E9C-101B-9397-08002B2CF9AE}" pid="12" name="MediaServiceImageTags">
    <vt:lpwstr/>
  </property>
</Properties>
</file>